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mp4" ContentType="video/mp4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625" r:id="rId2"/>
    <p:sldId id="630" r:id="rId3"/>
    <p:sldId id="1106" r:id="rId4"/>
    <p:sldId id="1111" r:id="rId5"/>
    <p:sldId id="1107" r:id="rId6"/>
    <p:sldId id="1108" r:id="rId7"/>
    <p:sldId id="1112" r:id="rId8"/>
    <p:sldId id="1119" r:id="rId9"/>
    <p:sldId id="1109" r:id="rId10"/>
    <p:sldId id="1110" r:id="rId11"/>
    <p:sldId id="1113" r:id="rId12"/>
    <p:sldId id="1114" r:id="rId13"/>
    <p:sldId id="1116" r:id="rId14"/>
    <p:sldId id="1117" r:id="rId15"/>
    <p:sldId id="1118" r:id="rId16"/>
  </p:sldIdLst>
  <p:sldSz cx="9144000" cy="6858000" type="screen4x3"/>
  <p:notesSz cx="6797675" cy="9926638"/>
  <p:defaultTextStyle>
    <a:defPPr>
      <a:defRPr lang="ja-JP"/>
    </a:defPPr>
    <a:lvl1pPr algn="l" rtl="0" eaLnBrk="0" fontAlgn="base" hangingPunct="0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5pPr>
    <a:lvl6pPr marL="2286000" algn="l" defTabSz="914400" rtl="0" eaLnBrk="1" latinLnBrk="0" hangingPunct="1">
      <a:defRPr kumimoji="1" sz="1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6pPr>
    <a:lvl7pPr marL="2743200" algn="l" defTabSz="914400" rtl="0" eaLnBrk="1" latinLnBrk="0" hangingPunct="1">
      <a:defRPr kumimoji="1" sz="1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7pPr>
    <a:lvl8pPr marL="3200400" algn="l" defTabSz="914400" rtl="0" eaLnBrk="1" latinLnBrk="0" hangingPunct="1">
      <a:defRPr kumimoji="1" sz="1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8pPr>
    <a:lvl9pPr marL="3657600" algn="l" defTabSz="914400" rtl="0" eaLnBrk="1" latinLnBrk="0" hangingPunct="1">
      <a:defRPr kumimoji="1" sz="1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6">
          <p15:clr>
            <a:srgbClr val="A4A3A4"/>
          </p15:clr>
        </p15:guide>
        <p15:guide id="2" pos="2142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宮本信彦" initials="宮本信彦" lastIdx="1" clrIdx="0">
    <p:extLst>
      <p:ext uri="{19B8F6BF-5375-455C-9EA6-DF929625EA0E}">
        <p15:presenceInfo xmlns:p15="http://schemas.microsoft.com/office/powerpoint/2012/main" userId="S::n-miyamoto@aist.go.jp::4d1bc24d-f5e5-48f7-ad13-d51f4a5a170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9862"/>
    <a:srgbClr val="003366"/>
    <a:srgbClr val="FF9900"/>
    <a:srgbClr val="99FF99"/>
    <a:srgbClr val="FFCC00"/>
    <a:srgbClr val="99CC00"/>
    <a:srgbClr val="CCCC00"/>
    <a:srgbClr val="FFCC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スタイル (中間)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中間スタイル 2 - アクセント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中間スタイル 2 - アクセント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1EBBBCC-DAD2-459C-BE2E-F6DE35CF9A28}" styleName="濃色スタイル 2 - アクセント 3/アクセント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2D5ABB26-0587-4C30-8999-92F81FD0307C}" styleName="スタイルなし、表のグリッド線なし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261" autoAdjust="0"/>
    <p:restoredTop sz="94918" autoAdjust="0"/>
  </p:normalViewPr>
  <p:slideViewPr>
    <p:cSldViewPr snapToObjects="1">
      <p:cViewPr varScale="1">
        <p:scale>
          <a:sx n="89" d="100"/>
          <a:sy n="89" d="100"/>
        </p:scale>
        <p:origin x="672" y="6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Objects="1">
      <p:cViewPr varScale="1">
        <p:scale>
          <a:sx n="37" d="100"/>
          <a:sy n="37" d="100"/>
        </p:scale>
        <p:origin x="1779" y="42"/>
      </p:cViewPr>
      <p:guideLst>
        <p:guide orient="horz" pos="3126"/>
        <p:guide pos="2142"/>
      </p:guideLst>
    </p:cSldViewPr>
  </p:notesViewPr>
  <p:gridSpacing cx="45005" cy="4500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4F3B3CBF-D788-46C9-99D7-07D583C6B6D2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530" tIns="47765" rIns="95530" bIns="47765" numCol="1" anchor="t" anchorCtr="0" compatLnSpc="1">
            <a:prstTxWarp prst="textNoShape">
              <a:avLst/>
            </a:prstTxWarp>
          </a:bodyPr>
          <a:lstStyle>
            <a:lvl1pPr defTabSz="955731" eaLnBrk="1" hangingPunct="1">
              <a:defRPr sz="1300">
                <a:latin typeface="Arial" charset="0"/>
                <a:ea typeface="ＭＳ Ｐゴシック" pitchFamily="50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DB042EE6-2CFB-4EA3-BF80-D99ED3BC13A3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9688" y="0"/>
            <a:ext cx="29464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530" tIns="47765" rIns="95530" bIns="47765" numCol="1" anchor="t" anchorCtr="0" compatLnSpc="1">
            <a:prstTxWarp prst="textNoShape">
              <a:avLst/>
            </a:prstTxWarp>
          </a:bodyPr>
          <a:lstStyle>
            <a:lvl1pPr algn="r" defTabSz="955731" eaLnBrk="1" hangingPunct="1">
              <a:defRPr sz="1300">
                <a:latin typeface="Arial" charset="0"/>
                <a:ea typeface="ＭＳ Ｐゴシック" pitchFamily="50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6148" name="Rectangle 4">
            <a:extLst>
              <a:ext uri="{FF2B5EF4-FFF2-40B4-BE49-F238E27FC236}">
                <a16:creationId xmlns:a16="http://schemas.microsoft.com/office/drawing/2014/main" id="{C0F2A81A-BB7C-4183-8CF0-6D90995AEE6C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9750"/>
            <a:ext cx="29464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530" tIns="47765" rIns="95530" bIns="47765" numCol="1" anchor="b" anchorCtr="0" compatLnSpc="1">
            <a:prstTxWarp prst="textNoShape">
              <a:avLst/>
            </a:prstTxWarp>
          </a:bodyPr>
          <a:lstStyle>
            <a:lvl1pPr defTabSz="955731" eaLnBrk="1" hangingPunct="1">
              <a:defRPr sz="1300">
                <a:latin typeface="Arial" charset="0"/>
                <a:ea typeface="ＭＳ Ｐゴシック" pitchFamily="50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6149" name="Rectangle 5">
            <a:extLst>
              <a:ext uri="{FF2B5EF4-FFF2-40B4-BE49-F238E27FC236}">
                <a16:creationId xmlns:a16="http://schemas.microsoft.com/office/drawing/2014/main" id="{15EDB231-BB03-4CF0-A22A-64F2C3A41159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530" tIns="47765" rIns="95530" bIns="47765" numCol="1" anchor="b" anchorCtr="0" compatLnSpc="1">
            <a:prstTxWarp prst="textNoShape">
              <a:avLst/>
            </a:prstTxWarp>
          </a:bodyPr>
          <a:lstStyle>
            <a:lvl1pPr algn="r" defTabSz="955731" eaLnBrk="1" hangingPunct="1">
              <a:defRPr sz="1300"/>
            </a:lvl1pPr>
          </a:lstStyle>
          <a:p>
            <a:pPr>
              <a:defRPr/>
            </a:pPr>
            <a:fld id="{B9B37E83-78A5-47AB-AA7F-C6BAFB393035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>
            <a:extLst>
              <a:ext uri="{FF2B5EF4-FFF2-40B4-BE49-F238E27FC236}">
                <a16:creationId xmlns:a16="http://schemas.microsoft.com/office/drawing/2014/main" id="{65BBC8FC-489B-4ED9-AF2F-AA9A36DE792F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530" tIns="47765" rIns="95530" bIns="47765" numCol="1" anchor="t" anchorCtr="0" compatLnSpc="1">
            <a:prstTxWarp prst="textNoShape">
              <a:avLst/>
            </a:prstTxWarp>
          </a:bodyPr>
          <a:lstStyle>
            <a:lvl1pPr defTabSz="955731" eaLnBrk="1" hangingPunct="1">
              <a:defRPr sz="1300">
                <a:latin typeface="Arial" charset="0"/>
                <a:ea typeface="ＭＳ Ｐゴシック" pitchFamily="50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10243" name="Rectangle 3">
            <a:extLst>
              <a:ext uri="{FF2B5EF4-FFF2-40B4-BE49-F238E27FC236}">
                <a16:creationId xmlns:a16="http://schemas.microsoft.com/office/drawing/2014/main" id="{4E2DB376-E868-4DD4-9223-E903B5B640F0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49688" y="0"/>
            <a:ext cx="29464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530" tIns="47765" rIns="95530" bIns="47765" numCol="1" anchor="t" anchorCtr="0" compatLnSpc="1">
            <a:prstTxWarp prst="textNoShape">
              <a:avLst/>
            </a:prstTxWarp>
          </a:bodyPr>
          <a:lstStyle>
            <a:lvl1pPr algn="r" defTabSz="955731" eaLnBrk="1" hangingPunct="1">
              <a:defRPr sz="1300">
                <a:latin typeface="Arial" charset="0"/>
                <a:ea typeface="ＭＳ Ｐゴシック" pitchFamily="50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2052" name="Rectangle 4">
            <a:extLst>
              <a:ext uri="{FF2B5EF4-FFF2-40B4-BE49-F238E27FC236}">
                <a16:creationId xmlns:a16="http://schemas.microsoft.com/office/drawing/2014/main" id="{B0284F2D-64EA-4428-B91B-8343D4AF2513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9163" y="744538"/>
            <a:ext cx="4962525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5" name="Rectangle 5">
            <a:extLst>
              <a:ext uri="{FF2B5EF4-FFF2-40B4-BE49-F238E27FC236}">
                <a16:creationId xmlns:a16="http://schemas.microsoft.com/office/drawing/2014/main" id="{7FDE79A3-1EE2-4114-A431-29F038B45188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450" y="4714875"/>
            <a:ext cx="5438775" cy="446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530" tIns="47765" rIns="95530" bIns="4776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 noProof="0"/>
              <a:t>マスタ テキストの書式設定</a:t>
            </a:r>
          </a:p>
          <a:p>
            <a:pPr lvl="1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</a:p>
        </p:txBody>
      </p:sp>
      <p:sp>
        <p:nvSpPr>
          <p:cNvPr id="10246" name="Rectangle 6">
            <a:extLst>
              <a:ext uri="{FF2B5EF4-FFF2-40B4-BE49-F238E27FC236}">
                <a16:creationId xmlns:a16="http://schemas.microsoft.com/office/drawing/2014/main" id="{72F202A3-2F5E-4576-B985-7DED6FE04CC5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9750"/>
            <a:ext cx="29464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530" tIns="47765" rIns="95530" bIns="47765" numCol="1" anchor="b" anchorCtr="0" compatLnSpc="1">
            <a:prstTxWarp prst="textNoShape">
              <a:avLst/>
            </a:prstTxWarp>
          </a:bodyPr>
          <a:lstStyle>
            <a:lvl1pPr defTabSz="955731" eaLnBrk="1" hangingPunct="1">
              <a:defRPr sz="1300">
                <a:latin typeface="Arial" charset="0"/>
                <a:ea typeface="ＭＳ Ｐゴシック" pitchFamily="50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10247" name="Rectangle 7">
            <a:extLst>
              <a:ext uri="{FF2B5EF4-FFF2-40B4-BE49-F238E27FC236}">
                <a16:creationId xmlns:a16="http://schemas.microsoft.com/office/drawing/2014/main" id="{FC07F1A8-7CAD-4604-8B13-582D150734A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530" tIns="47765" rIns="95530" bIns="47765" numCol="1" anchor="b" anchorCtr="0" compatLnSpc="1">
            <a:prstTxWarp prst="textNoShape">
              <a:avLst/>
            </a:prstTxWarp>
          </a:bodyPr>
          <a:lstStyle>
            <a:lvl1pPr algn="r" defTabSz="955731" eaLnBrk="1" hangingPunct="1">
              <a:defRPr sz="1300"/>
            </a:lvl1pPr>
          </a:lstStyle>
          <a:p>
            <a:pPr>
              <a:defRPr/>
            </a:pPr>
            <a:fld id="{886F9A47-D42A-49B4-BE17-4DCDAE1AF40D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7">
            <a:extLst>
              <a:ext uri="{FF2B5EF4-FFF2-40B4-BE49-F238E27FC236}">
                <a16:creationId xmlns:a16="http://schemas.microsoft.com/office/drawing/2014/main" id="{A070662D-6494-4230-B80A-4977E8CE851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6EF2F441-707F-480F-AF62-C5E20B552358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1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5123" name="Rectangle 2">
            <a:extLst>
              <a:ext uri="{FF2B5EF4-FFF2-40B4-BE49-F238E27FC236}">
                <a16:creationId xmlns:a16="http://schemas.microsoft.com/office/drawing/2014/main" id="{3D809C93-9267-43FE-B225-F5E8926852C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4" name="Rectangle 3">
            <a:extLst>
              <a:ext uri="{FF2B5EF4-FFF2-40B4-BE49-F238E27FC236}">
                <a16:creationId xmlns:a16="http://schemas.microsoft.com/office/drawing/2014/main" id="{FE64AD81-87AC-451F-8CB4-04C29BF08F2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ja-JP" altLang="ja-JP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>
            <a:extLst>
              <a:ext uri="{FF2B5EF4-FFF2-40B4-BE49-F238E27FC236}">
                <a16:creationId xmlns:a16="http://schemas.microsoft.com/office/drawing/2014/main" id="{9442BEA1-7006-48BD-B7C2-27AB0B38A8F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C933F4D7-4CBA-4FA8-B4BD-567BE90C191B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2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34819" name="Rectangle 7">
            <a:extLst>
              <a:ext uri="{FF2B5EF4-FFF2-40B4-BE49-F238E27FC236}">
                <a16:creationId xmlns:a16="http://schemas.microsoft.com/office/drawing/2014/main" id="{774FE409-30A9-4EAD-8814-723837384E36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24282D9F-87FC-4AB4-B67C-AE7E3DABE376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2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34820" name="Rectangle 2">
            <a:extLst>
              <a:ext uri="{FF2B5EF4-FFF2-40B4-BE49-F238E27FC236}">
                <a16:creationId xmlns:a16="http://schemas.microsoft.com/office/drawing/2014/main" id="{6EB16652-CC82-4CFE-B2C1-2558478EFF2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34821" name="Rectangle 3">
            <a:extLst>
              <a:ext uri="{FF2B5EF4-FFF2-40B4-BE49-F238E27FC236}">
                <a16:creationId xmlns:a16="http://schemas.microsoft.com/office/drawing/2014/main" id="{ACD001E7-3D8C-4391-A6E6-A56958208E5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28771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ja-JP" altLang="en-US"/>
              <a:t>マスタ サブタイトルの書式設定</a:t>
            </a:r>
          </a:p>
        </p:txBody>
      </p:sp>
      <p:sp>
        <p:nvSpPr>
          <p:cNvPr id="4" name="Rectangle 19">
            <a:extLst>
              <a:ext uri="{FF2B5EF4-FFF2-40B4-BE49-F238E27FC236}">
                <a16:creationId xmlns:a16="http://schemas.microsoft.com/office/drawing/2014/main" id="{F32723B8-0C0F-4023-9515-89DBD94C4C68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38202A8-DC28-40F8-B34D-7E351AFD5734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0872440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Rectangle 19">
            <a:extLst>
              <a:ext uri="{FF2B5EF4-FFF2-40B4-BE49-F238E27FC236}">
                <a16:creationId xmlns:a16="http://schemas.microsoft.com/office/drawing/2014/main" id="{60605CF9-367C-4EDD-9262-F5661ED64629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9FF3FBA-A6E8-4E2F-8202-E19DB1675105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4704146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Rectangle 19">
            <a:extLst>
              <a:ext uri="{FF2B5EF4-FFF2-40B4-BE49-F238E27FC236}">
                <a16:creationId xmlns:a16="http://schemas.microsoft.com/office/drawing/2014/main" id="{53FFFB8C-EF18-44DC-84AD-CFB121F3F7DC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A640E97-F643-474E-908F-4C58C196E670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9098736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タイトル、テキスト、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5" name="Rectangle 19">
            <a:extLst>
              <a:ext uri="{FF2B5EF4-FFF2-40B4-BE49-F238E27FC236}">
                <a16:creationId xmlns:a16="http://schemas.microsoft.com/office/drawing/2014/main" id="{E592543A-8639-4719-824A-97E00937480F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561DBE8-1631-4B0D-A091-0D6713252FF4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8592623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タイトルと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表プレースホルダ 2"/>
          <p:cNvSpPr>
            <a:spLocks noGrp="1"/>
          </p:cNvSpPr>
          <p:nvPr>
            <p:ph type="tbl"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endParaRPr lang="ja-JP" altLang="en-US" noProof="0" dirty="0"/>
          </a:p>
        </p:txBody>
      </p:sp>
      <p:sp>
        <p:nvSpPr>
          <p:cNvPr id="4" name="Rectangle 19">
            <a:extLst>
              <a:ext uri="{FF2B5EF4-FFF2-40B4-BE49-F238E27FC236}">
                <a16:creationId xmlns:a16="http://schemas.microsoft.com/office/drawing/2014/main" id="{9B12C981-8162-406E-B1B5-7AB3AB14D189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4AB4FB5-F03A-488C-9A1F-6E40CFF90975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2832380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Rectangle 19">
            <a:extLst>
              <a:ext uri="{FF2B5EF4-FFF2-40B4-BE49-F238E27FC236}">
                <a16:creationId xmlns:a16="http://schemas.microsoft.com/office/drawing/2014/main" id="{A18C0032-133A-45C6-8397-3C90F4840CC0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6ABFBD9-F114-46B1-AB90-177B6D51FC56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090567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ja-JP" altLang="en-US"/>
              <a:t>マスタ テキストの書式設定</a:t>
            </a:r>
          </a:p>
        </p:txBody>
      </p:sp>
      <p:sp>
        <p:nvSpPr>
          <p:cNvPr id="4" name="Rectangle 19">
            <a:extLst>
              <a:ext uri="{FF2B5EF4-FFF2-40B4-BE49-F238E27FC236}">
                <a16:creationId xmlns:a16="http://schemas.microsoft.com/office/drawing/2014/main" id="{C49E8ACF-B788-4B1E-B700-20B2CF93C050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FC650B0-01D6-48B8-9D57-B5DD72989CE0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3810749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コンテンツ プレースホル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5" name="Rectangle 19">
            <a:extLst>
              <a:ext uri="{FF2B5EF4-FFF2-40B4-BE49-F238E27FC236}">
                <a16:creationId xmlns:a16="http://schemas.microsoft.com/office/drawing/2014/main" id="{25C97FD9-06BC-4CDA-BA79-3608C8061E4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C9CFD54-FA5E-4759-BFED-DAB3CBC98A02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5510646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 テキストの書式設定</a:t>
            </a:r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5" name="テキスト プレースホル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 テキストの書式設定</a:t>
            </a:r>
          </a:p>
        </p:txBody>
      </p:sp>
      <p:sp>
        <p:nvSpPr>
          <p:cNvPr id="6" name="コンテンツ プレースホル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7" name="Rectangle 19">
            <a:extLst>
              <a:ext uri="{FF2B5EF4-FFF2-40B4-BE49-F238E27FC236}">
                <a16:creationId xmlns:a16="http://schemas.microsoft.com/office/drawing/2014/main" id="{D7B5803F-4D61-41F6-84BA-3B724968B034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A924DF3-1DCA-466E-881B-EACA19E176B9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0623873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Rectangle 19">
            <a:extLst>
              <a:ext uri="{FF2B5EF4-FFF2-40B4-BE49-F238E27FC236}">
                <a16:creationId xmlns:a16="http://schemas.microsoft.com/office/drawing/2014/main" id="{87391BF0-FC0F-410C-9E65-B78E650C89D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F4ADAD5-695D-4D03-9527-09AD42A192BC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7325991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9">
            <a:extLst>
              <a:ext uri="{FF2B5EF4-FFF2-40B4-BE49-F238E27FC236}">
                <a16:creationId xmlns:a16="http://schemas.microsoft.com/office/drawing/2014/main" id="{B9F1CC20-48AC-48DD-9C7B-411B43856214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3185C91-324E-4D3C-B761-22BEA3C79139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8155109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 テキストの書式設定</a:t>
            </a:r>
          </a:p>
        </p:txBody>
      </p:sp>
      <p:sp>
        <p:nvSpPr>
          <p:cNvPr id="5" name="Rectangle 19">
            <a:extLst>
              <a:ext uri="{FF2B5EF4-FFF2-40B4-BE49-F238E27FC236}">
                <a16:creationId xmlns:a16="http://schemas.microsoft.com/office/drawing/2014/main" id="{2A086CC4-2301-4077-BADA-C31BFE1A75F9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3B9AB52-ACDC-4138-989D-F8ABCB325DEF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9958760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図プレースホル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ja-JP" altLang="en-US" noProof="0" dirty="0"/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 テキストの書式設定</a:t>
            </a:r>
          </a:p>
        </p:txBody>
      </p:sp>
      <p:sp>
        <p:nvSpPr>
          <p:cNvPr id="5" name="Rectangle 19">
            <a:extLst>
              <a:ext uri="{FF2B5EF4-FFF2-40B4-BE49-F238E27FC236}">
                <a16:creationId xmlns:a16="http://schemas.microsoft.com/office/drawing/2014/main" id="{CC3CF1E0-F793-444E-9415-D400DF8595B7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3594BD7-D184-4128-AC3F-D1E2BC543B32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3170699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3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8" descr="１番左">
            <a:extLst>
              <a:ext uri="{FF2B5EF4-FFF2-40B4-BE49-F238E27FC236}">
                <a16:creationId xmlns:a16="http://schemas.microsoft.com/office/drawing/2014/main" id="{717DA4B2-F53F-41ED-A5F2-E038E5412F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55113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2">
            <a:extLst>
              <a:ext uri="{FF2B5EF4-FFF2-40B4-BE49-F238E27FC236}">
                <a16:creationId xmlns:a16="http://schemas.microsoft.com/office/drawing/2014/main" id="{B1BEA4C7-F853-4B48-A464-064A4525398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/>
              <a:t>マスタ タイトルの書式設定</a:t>
            </a:r>
          </a:p>
        </p:txBody>
      </p:sp>
      <p:sp>
        <p:nvSpPr>
          <p:cNvPr id="1028" name="Rectangle 3">
            <a:extLst>
              <a:ext uri="{FF2B5EF4-FFF2-40B4-BE49-F238E27FC236}">
                <a16:creationId xmlns:a16="http://schemas.microsoft.com/office/drawing/2014/main" id="{16C52D58-AAA4-4DEA-83CB-D5D066030EE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1029" name="Line 7">
            <a:extLst>
              <a:ext uri="{FF2B5EF4-FFF2-40B4-BE49-F238E27FC236}">
                <a16:creationId xmlns:a16="http://schemas.microsoft.com/office/drawing/2014/main" id="{1EA8F75F-11CC-4827-B956-08125A29CA7D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6597650"/>
            <a:ext cx="914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ja-JP" altLang="en-US"/>
          </a:p>
        </p:txBody>
      </p:sp>
      <p:pic>
        <p:nvPicPr>
          <p:cNvPr id="1030" name="Picture 17" descr="191_english5">
            <a:extLst>
              <a:ext uri="{FF2B5EF4-FFF2-40B4-BE49-F238E27FC236}">
                <a16:creationId xmlns:a16="http://schemas.microsoft.com/office/drawing/2014/main" id="{41F531CE-485F-4AA9-873D-8851F91E6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0338" y="6689725"/>
            <a:ext cx="3706812" cy="7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43" name="Rectangle 19">
            <a:extLst>
              <a:ext uri="{FF2B5EF4-FFF2-40B4-BE49-F238E27FC236}">
                <a16:creationId xmlns:a16="http://schemas.microsoft.com/office/drawing/2014/main" id="{8692F46B-9FF1-40FC-AD09-BBEAAF3230AE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>
                <a:solidFill>
                  <a:srgbClr val="4D4D4D"/>
                </a:solidFill>
              </a:defRPr>
            </a:lvl1pPr>
          </a:lstStyle>
          <a:p>
            <a:pPr>
              <a:defRPr/>
            </a:pPr>
            <a:fld id="{795B6187-80D2-4FDD-86B3-39D67447CDF3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  <p:graphicFrame>
        <p:nvGraphicFramePr>
          <p:cNvPr id="1032" name="Object 20">
            <a:extLst>
              <a:ext uri="{FF2B5EF4-FFF2-40B4-BE49-F238E27FC236}">
                <a16:creationId xmlns:a16="http://schemas.microsoft.com/office/drawing/2014/main" id="{4A596FD6-F3E4-4C39-9A2A-455AE871F2F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372475" y="15875"/>
          <a:ext cx="623888" cy="350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 DESIGNER" r:id="rId17" imgW="2743200" imgH="1536480" progId="Corel DESIGNER.Graphic.10">
                  <p:embed/>
                </p:oleObj>
              </mc:Choice>
              <mc:Fallback>
                <p:oleObj name="Corel DESIGNER" r:id="rId17" imgW="2743200" imgH="1536480" progId="Corel DESIGNER.Graphic.10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72475" y="15875"/>
                        <a:ext cx="623888" cy="350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rgbClr val="4D4D4D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rgbClr val="4D4D4D"/>
          </a:solidFill>
          <a:latin typeface="Arial" charset="0"/>
          <a:ea typeface="ＭＳ Ｐゴシック" pitchFamily="50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rgbClr val="4D4D4D"/>
          </a:solidFill>
          <a:latin typeface="Arial" charset="0"/>
          <a:ea typeface="ＭＳ Ｐゴシック" pitchFamily="50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rgbClr val="4D4D4D"/>
          </a:solidFill>
          <a:latin typeface="Arial" charset="0"/>
          <a:ea typeface="ＭＳ Ｐゴシック" pitchFamily="50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rgbClr val="4D4D4D"/>
          </a:solidFill>
          <a:latin typeface="Arial" charset="0"/>
          <a:ea typeface="ＭＳ Ｐゴシック" pitchFamily="50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4400">
          <a:solidFill>
            <a:srgbClr val="4D4D4D"/>
          </a:solidFill>
          <a:latin typeface="Arial" charset="0"/>
          <a:ea typeface="ＭＳ Ｐゴシック" pitchFamily="50" charset="-128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4400">
          <a:solidFill>
            <a:srgbClr val="4D4D4D"/>
          </a:solidFill>
          <a:latin typeface="Arial" charset="0"/>
          <a:ea typeface="ＭＳ Ｐゴシック" pitchFamily="50" charset="-128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4400">
          <a:solidFill>
            <a:srgbClr val="4D4D4D"/>
          </a:solidFill>
          <a:latin typeface="Arial" charset="0"/>
          <a:ea typeface="ＭＳ Ｐゴシック" pitchFamily="50" charset="-128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4400">
          <a:solidFill>
            <a:srgbClr val="4D4D4D"/>
          </a:solidFill>
          <a:latin typeface="Arial" charset="0"/>
          <a:ea typeface="ＭＳ Ｐゴシック" pitchFamily="50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kumimoji="1" sz="3200">
          <a:solidFill>
            <a:srgbClr val="4D4D4D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kumimoji="1" sz="2800">
          <a:solidFill>
            <a:srgbClr val="4D4D4D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400">
          <a:solidFill>
            <a:srgbClr val="4D4D4D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rgbClr val="4D4D4D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>
          <a:solidFill>
            <a:srgbClr val="4D4D4D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rgbClr val="4D4D4D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rgbClr val="4D4D4D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rgbClr val="4D4D4D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rgbClr val="4D4D4D"/>
          </a:solidFill>
          <a:latin typeface="+mn-lt"/>
          <a:ea typeface="+mn-ea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3D0420F4-996A-4A7F-92AC-C63C791BA67D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539750" y="2130425"/>
            <a:ext cx="8064500" cy="1470025"/>
          </a:xfrm>
        </p:spPr>
        <p:txBody>
          <a:bodyPr/>
          <a:lstStyle/>
          <a:p>
            <a:pPr algn="l" eaLnBrk="1" hangingPunct="1"/>
            <a:r>
              <a:rPr lang="en-US" altLang="ja-JP" b="1" dirty="0"/>
              <a:t>Processing</a:t>
            </a:r>
            <a:r>
              <a:rPr lang="ja-JP" altLang="en-US" b="1" dirty="0"/>
              <a:t>実習</a:t>
            </a:r>
            <a:endParaRPr lang="ja-JP" altLang="en-US" sz="3600" dirty="0">
              <a:solidFill>
                <a:srgbClr val="5F5F5F"/>
              </a:solidFill>
            </a:endParaRPr>
          </a:p>
        </p:txBody>
      </p:sp>
      <p:sp>
        <p:nvSpPr>
          <p:cNvPr id="4099" name="Rectangle 3">
            <a:extLst>
              <a:ext uri="{FF2B5EF4-FFF2-40B4-BE49-F238E27FC236}">
                <a16:creationId xmlns:a16="http://schemas.microsoft.com/office/drawing/2014/main" id="{D316F952-3057-4467-BFE3-14C7CB052F00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250825" y="4700588"/>
            <a:ext cx="7304088" cy="1752600"/>
          </a:xfrm>
        </p:spPr>
        <p:txBody>
          <a:bodyPr/>
          <a:lstStyle/>
          <a:p>
            <a:pPr algn="l" eaLnBrk="1" hangingPunct="1"/>
            <a:r>
              <a:rPr lang="ja-JP" altLang="en-US" dirty="0">
                <a:solidFill>
                  <a:srgbClr val="5F5F5F"/>
                </a:solidFill>
              </a:rPr>
              <a:t>宮本 信彦</a:t>
            </a:r>
          </a:p>
          <a:p>
            <a:pPr algn="l" eaLnBrk="1" hangingPunct="1"/>
            <a:r>
              <a:rPr lang="ja-JP" altLang="en-US" sz="2000" dirty="0">
                <a:solidFill>
                  <a:srgbClr val="5F5F5F"/>
                </a:solidFill>
              </a:rPr>
              <a:t>国立研究開発法人産業技術総合研究所</a:t>
            </a:r>
          </a:p>
          <a:p>
            <a:pPr algn="l" eaLnBrk="1" hangingPunct="1"/>
            <a:r>
              <a:rPr lang="ja-JP" altLang="en-US" sz="2000" dirty="0">
                <a:solidFill>
                  <a:srgbClr val="5F5F5F"/>
                </a:solidFill>
              </a:rPr>
              <a:t>インダストリアル</a:t>
            </a:r>
            <a:r>
              <a:rPr lang="en-US" altLang="ja-JP" sz="2000" dirty="0">
                <a:solidFill>
                  <a:srgbClr val="5F5F5F"/>
                </a:solidFill>
              </a:rPr>
              <a:t>CPS</a:t>
            </a:r>
            <a:r>
              <a:rPr lang="ja-JP" altLang="en-US" sz="2000">
                <a:solidFill>
                  <a:srgbClr val="5F5F5F"/>
                </a:solidFill>
              </a:rPr>
              <a:t>研究センター</a:t>
            </a:r>
            <a:endParaRPr lang="ja-JP" altLang="en-US" sz="2000" dirty="0">
              <a:solidFill>
                <a:srgbClr val="5F5F5F"/>
              </a:solidFill>
            </a:endParaRPr>
          </a:p>
        </p:txBody>
      </p:sp>
      <p:pic>
        <p:nvPicPr>
          <p:cNvPr id="4100" name="Picture 7">
            <a:extLst>
              <a:ext uri="{FF2B5EF4-FFF2-40B4-BE49-F238E27FC236}">
                <a16:creationId xmlns:a16="http://schemas.microsoft.com/office/drawing/2014/main" id="{20EB0BFE-E04B-4CEC-A448-BD556964CB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1638" y="4149725"/>
            <a:ext cx="3514725" cy="2300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>
            <a:extLst>
              <a:ext uri="{FF2B5EF4-FFF2-40B4-BE49-F238E27FC236}">
                <a16:creationId xmlns:a16="http://schemas.microsoft.com/office/drawing/2014/main" id="{73826D45-B355-4426-F5FC-034B9AAAA1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899" y="2399459"/>
            <a:ext cx="4295711" cy="3710614"/>
          </a:xfrm>
          <a:prstGeom prst="rect">
            <a:avLst/>
          </a:prstGeom>
        </p:spPr>
      </p:pic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EFEC141-F9B4-4121-A2AA-326DBB6D33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4493" y="1471266"/>
            <a:ext cx="8210255" cy="2092749"/>
          </a:xfrm>
        </p:spPr>
        <p:txBody>
          <a:bodyPr/>
          <a:lstStyle/>
          <a:p>
            <a:r>
              <a:rPr lang="en-US" altLang="ja-JP" sz="2800" dirty="0"/>
              <a:t>Processing</a:t>
            </a:r>
            <a:r>
              <a:rPr lang="ja-JP" altLang="en-US" sz="2800" dirty="0"/>
              <a:t>開発環境でコードを編集する</a:t>
            </a:r>
            <a:endParaRPr lang="en-US" altLang="ja-JP" sz="2000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FAFF2CF-8865-4FCD-9254-4BF4408C5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FFBD21-F0E1-44D5-A018-A3C72EA1C77F}" type="slidenum">
              <a:rPr lang="en-US" altLang="ja-JP" smtClean="0"/>
              <a:pPr>
                <a:defRPr/>
              </a:pPr>
              <a:t>10</a:t>
            </a:fld>
            <a:endParaRPr lang="en-US" altLang="ja-JP"/>
          </a:p>
        </p:txBody>
      </p:sp>
      <p:sp>
        <p:nvSpPr>
          <p:cNvPr id="2" name="Rectangle 11">
            <a:extLst>
              <a:ext uri="{FF2B5EF4-FFF2-40B4-BE49-F238E27FC236}">
                <a16:creationId xmlns:a16="http://schemas.microsoft.com/office/drawing/2014/main" id="{36BCA6E4-250C-3715-94F4-6F4F5C4EA2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403225"/>
            <a:ext cx="8805862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ja-JP" altLang="en-US" kern="0" dirty="0">
                <a:solidFill>
                  <a:srgbClr val="5F5F5F"/>
                </a:solidFill>
              </a:rPr>
              <a:t>プログラミング</a:t>
            </a:r>
            <a:endParaRPr lang="en-US" altLang="ja-JP" kern="0" dirty="0">
              <a:solidFill>
                <a:srgbClr val="5F5F5F"/>
              </a:solidFill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88D65E8F-8DB8-1984-0631-78F49DE37F24}"/>
              </a:ext>
            </a:extLst>
          </p:cNvPr>
          <p:cNvSpPr txBox="1"/>
          <p:nvPr/>
        </p:nvSpPr>
        <p:spPr>
          <a:xfrm>
            <a:off x="4761089" y="2329916"/>
            <a:ext cx="4215508" cy="332398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ja-JP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grafica</a:t>
            </a:r>
            <a:r>
              <a:rPr lang="en-US" altLang="ja-JP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.*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ja-JP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jp.go.aist.rtm.OpenRTMUtil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ja-JP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jp.go.aist.rtm.RTC.port.InPort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ja-JP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jp.go.aist.rtm.RTC.util.DataRef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ja-JP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RTC.TimedPose2D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ja-JP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RTC.Pose2D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ja-JP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RTC.Point2D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ja-JP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RTC.Time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ja-JP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データ、</a:t>
            </a:r>
            <a:r>
              <a:rPr lang="en-US" altLang="ja-JP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InPort</a:t>
            </a:r>
            <a:r>
              <a:rPr lang="ja-JP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の変数を宣言</a:t>
            </a:r>
            <a:endParaRPr lang="ja-JP" alt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ja-JP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DataRef</a:t>
            </a:r>
            <a:r>
              <a:rPr lang="en-US" altLang="ja-JP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&lt;TimedPose2D&gt;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indata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ja-JP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InPort</a:t>
            </a:r>
            <a:r>
              <a:rPr lang="en-US" altLang="ja-JP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&lt;TimedPose2D&gt;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inport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ja-JP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グラフに描画する点のデータを格納する配列を宣言</a:t>
            </a:r>
            <a:endParaRPr lang="ja-JP" alt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ja-JP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GPointsArray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data;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82EF0488-0587-AA88-44C4-FD2926CF66C8}"/>
              </a:ext>
            </a:extLst>
          </p:cNvPr>
          <p:cNvSpPr/>
          <p:nvPr/>
        </p:nvSpPr>
        <p:spPr>
          <a:xfrm>
            <a:off x="451082" y="3129726"/>
            <a:ext cx="3690410" cy="21064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吹き出し: 角を丸めた四角形 5">
            <a:extLst>
              <a:ext uri="{FF2B5EF4-FFF2-40B4-BE49-F238E27FC236}">
                <a16:creationId xmlns:a16="http://schemas.microsoft.com/office/drawing/2014/main" id="{B275EB7E-0C7F-4CB0-E853-2036BFB07C3A}"/>
              </a:ext>
            </a:extLst>
          </p:cNvPr>
          <p:cNvSpPr/>
          <p:nvPr/>
        </p:nvSpPr>
        <p:spPr>
          <a:xfrm>
            <a:off x="131467" y="5729220"/>
            <a:ext cx="4970876" cy="1051430"/>
          </a:xfrm>
          <a:prstGeom prst="wedgeRoundRectCallout">
            <a:avLst>
              <a:gd name="adj1" fmla="val 23346"/>
              <a:gd name="adj2" fmla="val -85322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dirty="0">
                <a:solidFill>
                  <a:schemeClr val="tx1"/>
                </a:solidFill>
              </a:rPr>
              <a:t>スライド</a:t>
            </a:r>
            <a:r>
              <a:rPr lang="en-US" altLang="ja-JP" dirty="0">
                <a:solidFill>
                  <a:schemeClr val="tx1"/>
                </a:solidFill>
              </a:rPr>
              <a:t>10</a:t>
            </a:r>
            <a:r>
              <a:rPr lang="ja-JP" altLang="en-US" dirty="0">
                <a:solidFill>
                  <a:schemeClr val="tx1"/>
                </a:solidFill>
              </a:rPr>
              <a:t>、</a:t>
            </a:r>
            <a:r>
              <a:rPr lang="en-US" altLang="ja-JP" dirty="0">
                <a:solidFill>
                  <a:schemeClr val="tx1"/>
                </a:solidFill>
              </a:rPr>
              <a:t>11</a:t>
            </a:r>
            <a:r>
              <a:rPr lang="ja-JP" altLang="en-US" dirty="0">
                <a:solidFill>
                  <a:schemeClr val="tx1"/>
                </a:solidFill>
              </a:rPr>
              <a:t>、</a:t>
            </a:r>
            <a:r>
              <a:rPr lang="en-US" altLang="ja-JP" dirty="0">
                <a:solidFill>
                  <a:schemeClr val="tx1"/>
                </a:solidFill>
              </a:rPr>
              <a:t>12</a:t>
            </a:r>
            <a:r>
              <a:rPr lang="ja-JP" altLang="en-US" dirty="0">
                <a:solidFill>
                  <a:schemeClr val="tx1"/>
                </a:solidFill>
              </a:rPr>
              <a:t>ページに記載のソースコードを入力する。</a:t>
            </a:r>
            <a:endParaRPr lang="en-US" altLang="ja-JP" dirty="0">
              <a:solidFill>
                <a:schemeClr val="tx1"/>
              </a:solidFill>
            </a:endParaRPr>
          </a:p>
          <a:p>
            <a:r>
              <a:rPr kumimoji="1" lang="en-US" altLang="ja-JP" dirty="0">
                <a:solidFill>
                  <a:schemeClr val="tx1"/>
                </a:solidFill>
              </a:rPr>
              <a:t>USB</a:t>
            </a:r>
            <a:r>
              <a:rPr kumimoji="1" lang="ja-JP" altLang="en-US" dirty="0">
                <a:solidFill>
                  <a:schemeClr val="tx1"/>
                </a:solidFill>
              </a:rPr>
              <a:t>メモリ内の</a:t>
            </a:r>
            <a:r>
              <a:rPr kumimoji="1" lang="en-US" altLang="ja-JP" dirty="0">
                <a:solidFill>
                  <a:schemeClr val="tx1"/>
                </a:solidFill>
              </a:rPr>
              <a:t>sample\</a:t>
            </a:r>
            <a:r>
              <a:rPr kumimoji="1" lang="en-US" altLang="ja-JP" dirty="0" err="1">
                <a:solidFill>
                  <a:schemeClr val="tx1"/>
                </a:solidFill>
              </a:rPr>
              <a:t>drawGraph</a:t>
            </a:r>
            <a:r>
              <a:rPr kumimoji="1" lang="en-US" altLang="ja-JP" dirty="0">
                <a:solidFill>
                  <a:schemeClr val="tx1"/>
                </a:solidFill>
              </a:rPr>
              <a:t>\</a:t>
            </a:r>
            <a:r>
              <a:rPr kumimoji="1" lang="en-US" altLang="ja-JP" dirty="0" err="1">
                <a:solidFill>
                  <a:schemeClr val="tx1"/>
                </a:solidFill>
              </a:rPr>
              <a:t>drawGraph.pde</a:t>
            </a:r>
            <a:r>
              <a:rPr lang="ja-JP" altLang="en-US" dirty="0">
                <a:solidFill>
                  <a:schemeClr val="tx1"/>
                </a:solidFill>
              </a:rPr>
              <a:t>の中身を</a:t>
            </a:r>
            <a:r>
              <a:rPr kumimoji="1" lang="ja-JP" altLang="en-US" dirty="0">
                <a:solidFill>
                  <a:schemeClr val="tx1"/>
                </a:solidFill>
              </a:rPr>
              <a:t>コピペしてもいいです。</a:t>
            </a:r>
          </a:p>
        </p:txBody>
      </p:sp>
    </p:spTree>
    <p:extLst>
      <p:ext uri="{BB962C8B-B14F-4D97-AF65-F5344CB8AC3E}">
        <p14:creationId xmlns:p14="http://schemas.microsoft.com/office/powerpoint/2010/main" val="18350860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FAFF2CF-8865-4FCD-9254-4BF4408C5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FFBD21-F0E1-44D5-A018-A3C72EA1C77F}" type="slidenum">
              <a:rPr lang="en-US" altLang="ja-JP" smtClean="0"/>
              <a:pPr>
                <a:defRPr/>
              </a:pPr>
              <a:t>11</a:t>
            </a:fld>
            <a:endParaRPr lang="en-US" altLang="ja-JP"/>
          </a:p>
        </p:txBody>
      </p:sp>
      <p:sp>
        <p:nvSpPr>
          <p:cNvPr id="2" name="Rectangle 11">
            <a:extLst>
              <a:ext uri="{FF2B5EF4-FFF2-40B4-BE49-F238E27FC236}">
                <a16:creationId xmlns:a16="http://schemas.microsoft.com/office/drawing/2014/main" id="{36BCA6E4-250C-3715-94F4-6F4F5C4EA2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403225"/>
            <a:ext cx="8805862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ja-JP" altLang="en-US" kern="0" dirty="0">
                <a:solidFill>
                  <a:srgbClr val="5F5F5F"/>
                </a:solidFill>
              </a:rPr>
              <a:t>プログラミング</a:t>
            </a:r>
            <a:endParaRPr lang="en-US" altLang="ja-JP" kern="0" dirty="0">
              <a:solidFill>
                <a:srgbClr val="5F5F5F"/>
              </a:solidFill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93259E32-9B7F-49E3-F1AC-EE705F82F4E7}"/>
              </a:ext>
            </a:extLst>
          </p:cNvPr>
          <p:cNvSpPr txBox="1"/>
          <p:nvPr/>
        </p:nvSpPr>
        <p:spPr>
          <a:xfrm>
            <a:off x="148566" y="1514258"/>
            <a:ext cx="4392612" cy="483209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ja-JP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ja-JP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グラフに描画する点のデータを格納する配列を宣言</a:t>
            </a:r>
            <a:endParaRPr lang="ja-JP" alt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ja-JP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GPointsArray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data;</a:t>
            </a:r>
          </a:p>
          <a:p>
            <a:b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setup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ja-JP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ja-JP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ウィンドウサイズを設定</a:t>
            </a:r>
            <a:endParaRPr lang="ja-JP" alt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ja-JP" alt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ja-JP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ja-JP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300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ja-JP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300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ja-JP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//RTC</a:t>
            </a:r>
            <a:r>
              <a:rPr lang="ja-JP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を</a:t>
            </a:r>
            <a:r>
              <a:rPr lang="en-US" altLang="ja-JP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ja-JP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drawGraph</a:t>
            </a:r>
            <a:r>
              <a:rPr lang="en-US" altLang="ja-JP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ja-JP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というインスタンス名で生成</a:t>
            </a:r>
            <a:endParaRPr lang="ja-JP" alt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ja-JP" alt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ja-JP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OpenRTMUtil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util 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OpenRTMUtil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ja-JP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util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createComponent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ja-JP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ja-JP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drawGraph</a:t>
            </a:r>
            <a:r>
              <a:rPr lang="en-US" altLang="ja-JP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ja-JP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ja-JP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データの初期化</a:t>
            </a:r>
            <a:endParaRPr lang="ja-JP" alt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ja-JP" alt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ja-JP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TimedPose2D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TimedPose2D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val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tm 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Time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ja-JP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Pose2D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ja-JP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Point2D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ja-JP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indata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DataRef</a:t>
            </a:r>
            <a:r>
              <a:rPr lang="en-US" altLang="ja-JP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&lt;TimedPose2D&gt;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ja-JP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ja-JP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en-US" altLang="ja-JP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InPort</a:t>
            </a:r>
            <a:r>
              <a:rPr lang="ja-JP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を</a:t>
            </a:r>
            <a:r>
              <a:rPr lang="en-US" altLang="ja-JP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"pose"</a:t>
            </a:r>
            <a:r>
              <a:rPr lang="ja-JP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という名前で生成</a:t>
            </a:r>
            <a:endParaRPr lang="ja-JP" alt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ja-JP" alt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ja-JP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inport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util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addInPort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ja-JP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"pose"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ja-JP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indata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ja-JP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ja-JP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配列</a:t>
            </a:r>
            <a:r>
              <a:rPr lang="en-US" altLang="ja-JP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ja-JP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の初期化</a:t>
            </a:r>
            <a:endParaRPr lang="ja-JP" alt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ja-JP" alt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data 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GPointsArray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3" name="吹き出し: 角を丸めた四角形 2">
            <a:extLst>
              <a:ext uri="{FF2B5EF4-FFF2-40B4-BE49-F238E27FC236}">
                <a16:creationId xmlns:a16="http://schemas.microsoft.com/office/drawing/2014/main" id="{CD130CB2-5488-ECA5-B460-0EF17C33278C}"/>
              </a:ext>
            </a:extLst>
          </p:cNvPr>
          <p:cNvSpPr/>
          <p:nvPr/>
        </p:nvSpPr>
        <p:spPr>
          <a:xfrm>
            <a:off x="4842029" y="3564015"/>
            <a:ext cx="4154333" cy="1051430"/>
          </a:xfrm>
          <a:prstGeom prst="wedgeRoundRectCallout">
            <a:avLst>
              <a:gd name="adj1" fmla="val -60554"/>
              <a:gd name="adj2" fmla="val -1424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dirty="0">
                <a:solidFill>
                  <a:schemeClr val="tx1"/>
                </a:solidFill>
              </a:rPr>
              <a:t>Processing</a:t>
            </a:r>
            <a:r>
              <a:rPr lang="ja-JP" altLang="en-US" dirty="0">
                <a:solidFill>
                  <a:schemeClr val="tx1"/>
                </a:solidFill>
              </a:rPr>
              <a:t>で</a:t>
            </a:r>
            <a:r>
              <a:rPr lang="en-US" altLang="ja-JP" dirty="0">
                <a:solidFill>
                  <a:schemeClr val="tx1"/>
                </a:solidFill>
              </a:rPr>
              <a:t>setup</a:t>
            </a:r>
            <a:r>
              <a:rPr lang="ja-JP" altLang="en-US" dirty="0">
                <a:solidFill>
                  <a:schemeClr val="tx1"/>
                </a:solidFill>
              </a:rPr>
              <a:t>関数は実行開始時に</a:t>
            </a:r>
            <a:r>
              <a:rPr lang="en-US" altLang="ja-JP" dirty="0">
                <a:solidFill>
                  <a:schemeClr val="tx1"/>
                </a:solidFill>
              </a:rPr>
              <a:t>1</a:t>
            </a:r>
            <a:r>
              <a:rPr lang="ja-JP" altLang="en-US" dirty="0">
                <a:solidFill>
                  <a:schemeClr val="tx1"/>
                </a:solidFill>
              </a:rPr>
              <a:t>度だけ呼ばれる。</a:t>
            </a:r>
            <a:endParaRPr lang="en-US" altLang="ja-JP" dirty="0">
              <a:solidFill>
                <a:schemeClr val="tx1"/>
              </a:solidFill>
            </a:endParaRPr>
          </a:p>
          <a:p>
            <a:r>
              <a:rPr kumimoji="1" lang="en-US" altLang="ja-JP" dirty="0">
                <a:solidFill>
                  <a:schemeClr val="tx1"/>
                </a:solidFill>
              </a:rPr>
              <a:t>setup</a:t>
            </a:r>
            <a:r>
              <a:rPr kumimoji="1" lang="ja-JP" altLang="en-US" dirty="0">
                <a:solidFill>
                  <a:schemeClr val="tx1"/>
                </a:solidFill>
              </a:rPr>
              <a:t>関数内で</a:t>
            </a:r>
            <a:r>
              <a:rPr kumimoji="1" lang="en-US" altLang="ja-JP" dirty="0">
                <a:solidFill>
                  <a:schemeClr val="tx1"/>
                </a:solidFill>
              </a:rPr>
              <a:t>RTC</a:t>
            </a:r>
            <a:r>
              <a:rPr kumimoji="1" lang="ja-JP" altLang="en-US" dirty="0">
                <a:solidFill>
                  <a:schemeClr val="tx1"/>
                </a:solidFill>
              </a:rPr>
              <a:t>の生成を行っている。</a:t>
            </a:r>
          </a:p>
        </p:txBody>
      </p:sp>
    </p:spTree>
    <p:extLst>
      <p:ext uri="{BB962C8B-B14F-4D97-AF65-F5344CB8AC3E}">
        <p14:creationId xmlns:p14="http://schemas.microsoft.com/office/powerpoint/2010/main" val="11670462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FAFF2CF-8865-4FCD-9254-4BF4408C5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FFBD21-F0E1-44D5-A018-A3C72EA1C77F}" type="slidenum">
              <a:rPr lang="en-US" altLang="ja-JP" smtClean="0"/>
              <a:pPr>
                <a:defRPr/>
              </a:pPr>
              <a:t>12</a:t>
            </a:fld>
            <a:endParaRPr lang="en-US" altLang="ja-JP"/>
          </a:p>
        </p:txBody>
      </p:sp>
      <p:sp>
        <p:nvSpPr>
          <p:cNvPr id="2" name="Rectangle 11">
            <a:extLst>
              <a:ext uri="{FF2B5EF4-FFF2-40B4-BE49-F238E27FC236}">
                <a16:creationId xmlns:a16="http://schemas.microsoft.com/office/drawing/2014/main" id="{36BCA6E4-250C-3715-94F4-6F4F5C4EA2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403225"/>
            <a:ext cx="8805862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ja-JP" altLang="en-US" kern="0" dirty="0">
                <a:solidFill>
                  <a:srgbClr val="5F5F5F"/>
                </a:solidFill>
              </a:rPr>
              <a:t>プログラミング</a:t>
            </a:r>
            <a:endParaRPr lang="en-US" altLang="ja-JP" kern="0" dirty="0">
              <a:solidFill>
                <a:srgbClr val="5F5F5F"/>
              </a:solidFill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D9D3A8E8-87E6-4BA2-8D6B-45DEFC601424}"/>
              </a:ext>
            </a:extLst>
          </p:cNvPr>
          <p:cNvSpPr txBox="1"/>
          <p:nvPr/>
        </p:nvSpPr>
        <p:spPr>
          <a:xfrm>
            <a:off x="29110" y="1504380"/>
            <a:ext cx="4635515" cy="418576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ja-JP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count 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ja-JP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draw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b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ja-JP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en-US" altLang="ja-JP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InPort</a:t>
            </a:r>
            <a:r>
              <a:rPr lang="ja-JP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でデータを受信した時の処理</a:t>
            </a:r>
            <a:endParaRPr lang="ja-JP" alt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ja-JP" alt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ja-JP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ja-JP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inport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isNew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())</a:t>
            </a:r>
          </a:p>
          <a:p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{</a:t>
            </a:r>
          </a:p>
          <a:p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ja-JP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ja-JP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受信データの読み込み</a:t>
            </a:r>
            <a:endParaRPr lang="ja-JP" alt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ja-JP" alt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ja-JP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inport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read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ja-JP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ja-JP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配列</a:t>
            </a:r>
            <a:r>
              <a:rPr lang="en-US" altLang="ja-JP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ja-JP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に取得した位置を追加する</a:t>
            </a:r>
            <a:endParaRPr lang="ja-JP" alt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ja-JP" alt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ja-JP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ja-JP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ja-JP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indata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v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altLang="ja-JP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ja-JP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indata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v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ja-JP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ja-JP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配列の大きさが</a:t>
            </a:r>
            <a:r>
              <a:rPr lang="en-US" altLang="ja-JP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lang="ja-JP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を超えた場合、</a:t>
            </a:r>
            <a:endParaRPr lang="en-US" altLang="ja-JP" b="0" dirty="0">
              <a:solidFill>
                <a:srgbClr val="6A9955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ja-JP" dirty="0">
                <a:solidFill>
                  <a:srgbClr val="6A9955"/>
                </a:solidFill>
                <a:latin typeface="Consolas" panose="020B0609020204030204" pitchFamily="49" charset="0"/>
              </a:rPr>
              <a:t>    //</a:t>
            </a:r>
            <a:r>
              <a:rPr lang="ja-JP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古いデータは捨てる</a:t>
            </a:r>
            <a:endParaRPr lang="ja-JP" alt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ja-JP" alt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ja-JP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ja-JP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getNPoints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{</a:t>
            </a:r>
          </a:p>
          <a:p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ja-JP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remove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ja-JP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}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40F74049-34CD-2F03-9998-BA01D5233A8A}"/>
              </a:ext>
            </a:extLst>
          </p:cNvPr>
          <p:cNvSpPr txBox="1"/>
          <p:nvPr/>
        </p:nvSpPr>
        <p:spPr>
          <a:xfrm>
            <a:off x="4743655" y="1504380"/>
            <a:ext cx="4371235" cy="504753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ja-JP" alt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ja-JP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ja-JP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グラフをウィンドウの</a:t>
            </a:r>
            <a:r>
              <a:rPr lang="en-US" altLang="ja-JP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(0,0)</a:t>
            </a:r>
            <a:r>
              <a:rPr lang="ja-JP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から</a:t>
            </a:r>
            <a:r>
              <a:rPr lang="en-US" altLang="ja-JP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(300,300)</a:t>
            </a:r>
            <a:r>
              <a:rPr lang="ja-JP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の範囲　　　</a:t>
            </a:r>
            <a:endParaRPr lang="en-US" altLang="ja-JP" b="0" dirty="0">
              <a:solidFill>
                <a:srgbClr val="6A9955"/>
              </a:solidFill>
              <a:effectLst/>
              <a:latin typeface="Consolas" panose="020B0609020204030204" pitchFamily="49" charset="0"/>
            </a:endParaRPr>
          </a:p>
          <a:p>
            <a:r>
              <a:rPr lang="ja-JP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altLang="ja-JP" dirty="0">
                <a:solidFill>
                  <a:srgbClr val="6A9955"/>
                </a:solidFill>
                <a:latin typeface="Consolas" panose="020B0609020204030204" pitchFamily="49" charset="0"/>
              </a:rPr>
              <a:t>//</a:t>
            </a:r>
            <a:r>
              <a:rPr lang="ja-JP" altLang="en-US" dirty="0">
                <a:solidFill>
                  <a:srgbClr val="6A9955"/>
                </a:solidFill>
                <a:latin typeface="Consolas" panose="020B0609020204030204" pitchFamily="49" charset="0"/>
              </a:rPr>
              <a:t>に</a:t>
            </a:r>
            <a:r>
              <a:rPr lang="ja-JP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描画する</a:t>
            </a:r>
            <a:endParaRPr lang="ja-JP" alt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ja-JP" alt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ja-JP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GPlot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plot 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GPlot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ja-JP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ja-JP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ja-JP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ja-JP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300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ja-JP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300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ja-JP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ja-JP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グラフの縦軸、横軸の上限、下限を設定する</a:t>
            </a:r>
            <a:endParaRPr lang="ja-JP" alt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ja-JP" alt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ja-JP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plot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setXLim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altLang="ja-JP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1.0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ja-JP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1.0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ja-JP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plot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setYLim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altLang="ja-JP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1.0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ja-JP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1.0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ja-JP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plot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setFixedXLim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ja-JP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ja-JP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plot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setFixedYLim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ja-JP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ja-JP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ja-JP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配列</a:t>
            </a:r>
            <a:r>
              <a:rPr lang="en-US" altLang="ja-JP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ja-JP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をグラフに設定する</a:t>
            </a:r>
            <a:endParaRPr lang="ja-JP" alt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ja-JP" alt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ja-JP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plot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addPoints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(data);</a:t>
            </a:r>
          </a:p>
          <a:p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ja-JP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ja-JP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グラフの描画を開始する</a:t>
            </a:r>
            <a:endParaRPr lang="ja-JP" alt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ja-JP" alt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ja-JP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plot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beginDraw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ja-JP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ja-JP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グラフに外枠、座標、折れ線、縦軸、横軸を</a:t>
            </a:r>
            <a:endParaRPr lang="en-US" altLang="ja-JP" b="0" dirty="0">
              <a:solidFill>
                <a:srgbClr val="6A9955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ja-JP" dirty="0">
                <a:solidFill>
                  <a:srgbClr val="6A9955"/>
                </a:solidFill>
                <a:latin typeface="Consolas" panose="020B0609020204030204" pitchFamily="49" charset="0"/>
              </a:rPr>
              <a:t>  //</a:t>
            </a:r>
            <a:r>
              <a:rPr lang="ja-JP" altLang="en-US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描画する</a:t>
            </a:r>
            <a:endParaRPr lang="ja-JP" alt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ja-JP" alt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ja-JP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plot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drawBox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ja-JP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plot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drawPoints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ja-JP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plot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drawLines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ja-JP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plot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drawXAxis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ja-JP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plot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drawYAxis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ja-JP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ja-JP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グラフの描画を終了する</a:t>
            </a:r>
            <a:endParaRPr lang="ja-JP" alt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ja-JP" alt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ja-JP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plot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endDraw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3" name="吹き出し: 角を丸めた四角形 2">
            <a:extLst>
              <a:ext uri="{FF2B5EF4-FFF2-40B4-BE49-F238E27FC236}">
                <a16:creationId xmlns:a16="http://schemas.microsoft.com/office/drawing/2014/main" id="{E1419E4D-D7CD-E64F-5D17-84857DEE977A}"/>
              </a:ext>
            </a:extLst>
          </p:cNvPr>
          <p:cNvSpPr/>
          <p:nvPr/>
        </p:nvSpPr>
        <p:spPr>
          <a:xfrm>
            <a:off x="187416" y="5740782"/>
            <a:ext cx="4154333" cy="811134"/>
          </a:xfrm>
          <a:prstGeom prst="wedgeRoundRectCallout">
            <a:avLst>
              <a:gd name="adj1" fmla="val -12130"/>
              <a:gd name="adj2" fmla="val -75090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dirty="0">
                <a:solidFill>
                  <a:schemeClr val="tx1"/>
                </a:solidFill>
              </a:rPr>
              <a:t>Processing</a:t>
            </a:r>
            <a:r>
              <a:rPr lang="ja-JP" altLang="en-US" dirty="0">
                <a:solidFill>
                  <a:schemeClr val="tx1"/>
                </a:solidFill>
              </a:rPr>
              <a:t>で</a:t>
            </a:r>
            <a:r>
              <a:rPr lang="en-US" altLang="ja-JP" dirty="0">
                <a:solidFill>
                  <a:schemeClr val="tx1"/>
                </a:solidFill>
              </a:rPr>
              <a:t>draw</a:t>
            </a:r>
            <a:r>
              <a:rPr lang="ja-JP" altLang="en-US" dirty="0">
                <a:solidFill>
                  <a:schemeClr val="tx1"/>
                </a:solidFill>
              </a:rPr>
              <a:t>関数は一定間隔で呼ばれる。</a:t>
            </a:r>
            <a:endParaRPr lang="en-US" altLang="ja-JP" dirty="0">
              <a:solidFill>
                <a:schemeClr val="tx1"/>
              </a:solidFill>
            </a:endParaRPr>
          </a:p>
          <a:p>
            <a:r>
              <a:rPr kumimoji="1" lang="en-US" altLang="ja-JP" dirty="0" err="1">
                <a:solidFill>
                  <a:schemeClr val="tx1"/>
                </a:solidFill>
              </a:rPr>
              <a:t>InPort</a:t>
            </a:r>
            <a:r>
              <a:rPr kumimoji="1" lang="ja-JP" altLang="en-US" dirty="0">
                <a:solidFill>
                  <a:schemeClr val="tx1"/>
                </a:solidFill>
              </a:rPr>
              <a:t>の読み込み処理とグラフの描画更新を行う。</a:t>
            </a:r>
          </a:p>
        </p:txBody>
      </p:sp>
    </p:spTree>
    <p:extLst>
      <p:ext uri="{BB962C8B-B14F-4D97-AF65-F5344CB8AC3E}">
        <p14:creationId xmlns:p14="http://schemas.microsoft.com/office/powerpoint/2010/main" val="24001159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図 16">
            <a:extLst>
              <a:ext uri="{FF2B5EF4-FFF2-40B4-BE49-F238E27FC236}">
                <a16:creationId xmlns:a16="http://schemas.microsoft.com/office/drawing/2014/main" id="{1416AEB6-9D03-8B74-61A6-6487F1A6B0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491" y="1785331"/>
            <a:ext cx="4232758" cy="3656235"/>
          </a:xfrm>
          <a:prstGeom prst="rect">
            <a:avLst/>
          </a:prstGeom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FAFF2CF-8865-4FCD-9254-4BF4408C5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FFBD21-F0E1-44D5-A018-A3C72EA1C77F}" type="slidenum">
              <a:rPr lang="en-US" altLang="ja-JP" smtClean="0"/>
              <a:pPr>
                <a:defRPr/>
              </a:pPr>
              <a:t>13</a:t>
            </a:fld>
            <a:endParaRPr lang="en-US" altLang="ja-JP"/>
          </a:p>
        </p:txBody>
      </p:sp>
      <p:sp>
        <p:nvSpPr>
          <p:cNvPr id="2" name="Rectangle 11">
            <a:extLst>
              <a:ext uri="{FF2B5EF4-FFF2-40B4-BE49-F238E27FC236}">
                <a16:creationId xmlns:a16="http://schemas.microsoft.com/office/drawing/2014/main" id="{36BCA6E4-250C-3715-94F4-6F4F5C4EA2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403225"/>
            <a:ext cx="8805862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en-US" altLang="ja-JP" kern="0" dirty="0">
                <a:solidFill>
                  <a:srgbClr val="5F5F5F"/>
                </a:solidFill>
              </a:rPr>
              <a:t>RT</a:t>
            </a:r>
            <a:r>
              <a:rPr lang="ja-JP" altLang="en-US" kern="0" dirty="0">
                <a:solidFill>
                  <a:srgbClr val="5F5F5F"/>
                </a:solidFill>
              </a:rPr>
              <a:t>システム構築</a:t>
            </a:r>
            <a:endParaRPr lang="en-US" altLang="ja-JP" kern="0" dirty="0">
              <a:solidFill>
                <a:srgbClr val="5F5F5F"/>
              </a:solidFill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B3985F44-88BA-CE7C-E93C-2541AC7AAAFB}"/>
              </a:ext>
            </a:extLst>
          </p:cNvPr>
          <p:cNvSpPr/>
          <p:nvPr/>
        </p:nvSpPr>
        <p:spPr>
          <a:xfrm>
            <a:off x="350205" y="2104554"/>
            <a:ext cx="315035" cy="3127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吹き出し: 角を丸めた四角形 12">
            <a:extLst>
              <a:ext uri="{FF2B5EF4-FFF2-40B4-BE49-F238E27FC236}">
                <a16:creationId xmlns:a16="http://schemas.microsoft.com/office/drawing/2014/main" id="{2FA58E0B-205D-E0B3-03E8-A812523B4F9D}"/>
              </a:ext>
            </a:extLst>
          </p:cNvPr>
          <p:cNvSpPr/>
          <p:nvPr/>
        </p:nvSpPr>
        <p:spPr>
          <a:xfrm>
            <a:off x="329445" y="2808347"/>
            <a:ext cx="1595935" cy="312720"/>
          </a:xfrm>
          <a:prstGeom prst="wedgeRoundRectCallout">
            <a:avLst>
              <a:gd name="adj1" fmla="val -31643"/>
              <a:gd name="adj2" fmla="val -140450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dirty="0">
                <a:solidFill>
                  <a:schemeClr val="tx1"/>
                </a:solidFill>
              </a:rPr>
              <a:t>実行ボタンを押す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pic>
        <p:nvPicPr>
          <p:cNvPr id="19" name="図 18">
            <a:extLst>
              <a:ext uri="{FF2B5EF4-FFF2-40B4-BE49-F238E27FC236}">
                <a16:creationId xmlns:a16="http://schemas.microsoft.com/office/drawing/2014/main" id="{C8ED8FE1-0F9C-347D-3F7D-94AD330F1D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1990" y="2393885"/>
            <a:ext cx="4572329" cy="2610290"/>
          </a:xfrm>
          <a:prstGeom prst="rect">
            <a:avLst/>
          </a:prstGeom>
        </p:spPr>
      </p:pic>
      <p:sp>
        <p:nvSpPr>
          <p:cNvPr id="20" name="吹き出し: 角を丸めた四角形 19">
            <a:extLst>
              <a:ext uri="{FF2B5EF4-FFF2-40B4-BE49-F238E27FC236}">
                <a16:creationId xmlns:a16="http://schemas.microsoft.com/office/drawing/2014/main" id="{B60FD758-9765-F81D-4D47-A2AB03298236}"/>
              </a:ext>
            </a:extLst>
          </p:cNvPr>
          <p:cNvSpPr/>
          <p:nvPr/>
        </p:nvSpPr>
        <p:spPr>
          <a:xfrm>
            <a:off x="6212432" y="4691455"/>
            <a:ext cx="1734943" cy="503238"/>
          </a:xfrm>
          <a:prstGeom prst="wedgeRoundRectCallout">
            <a:avLst>
              <a:gd name="adj1" fmla="val -31643"/>
              <a:gd name="adj2" fmla="val -110522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dirty="0">
                <a:solidFill>
                  <a:schemeClr val="tx1"/>
                </a:solidFill>
              </a:rPr>
              <a:t>drawGraph0</a:t>
            </a:r>
            <a:r>
              <a:rPr lang="ja-JP" altLang="en-US" dirty="0">
                <a:solidFill>
                  <a:schemeClr val="tx1"/>
                </a:solidFill>
              </a:rPr>
              <a:t>という</a:t>
            </a:r>
            <a:r>
              <a:rPr lang="en-US" altLang="ja-JP" dirty="0">
                <a:solidFill>
                  <a:schemeClr val="tx1"/>
                </a:solidFill>
              </a:rPr>
              <a:t>RTC</a:t>
            </a:r>
            <a:r>
              <a:rPr lang="ja-JP" altLang="en-US" dirty="0">
                <a:solidFill>
                  <a:schemeClr val="tx1"/>
                </a:solidFill>
              </a:rPr>
              <a:t>が起動する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142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FAFF2CF-8865-4FCD-9254-4BF4408C5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FFBD21-F0E1-44D5-A018-A3C72EA1C77F}" type="slidenum">
              <a:rPr lang="en-US" altLang="ja-JP" smtClean="0"/>
              <a:pPr>
                <a:defRPr/>
              </a:pPr>
              <a:t>14</a:t>
            </a:fld>
            <a:endParaRPr lang="en-US" altLang="ja-JP"/>
          </a:p>
        </p:txBody>
      </p:sp>
      <p:sp>
        <p:nvSpPr>
          <p:cNvPr id="2" name="Rectangle 11">
            <a:extLst>
              <a:ext uri="{FF2B5EF4-FFF2-40B4-BE49-F238E27FC236}">
                <a16:creationId xmlns:a16="http://schemas.microsoft.com/office/drawing/2014/main" id="{36BCA6E4-250C-3715-94F4-6F4F5C4EA2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403225"/>
            <a:ext cx="8805862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en-US" altLang="ja-JP" kern="0" dirty="0">
                <a:solidFill>
                  <a:srgbClr val="5F5F5F"/>
                </a:solidFill>
              </a:rPr>
              <a:t>RT</a:t>
            </a:r>
            <a:r>
              <a:rPr lang="ja-JP" altLang="en-US" kern="0" dirty="0">
                <a:solidFill>
                  <a:srgbClr val="5F5F5F"/>
                </a:solidFill>
              </a:rPr>
              <a:t>システム構築</a:t>
            </a:r>
            <a:endParaRPr lang="en-US" altLang="ja-JP" kern="0" dirty="0">
              <a:solidFill>
                <a:srgbClr val="5F5F5F"/>
              </a:solidFill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7AF60F4B-6877-AB17-9F93-ADC941CD47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5344" y="3448232"/>
            <a:ext cx="4933950" cy="2609850"/>
          </a:xfrm>
          <a:prstGeom prst="rect">
            <a:avLst/>
          </a:prstGeom>
        </p:spPr>
      </p:pic>
      <p:sp>
        <p:nvSpPr>
          <p:cNvPr id="6" name="コンテンツ プレースホルダー 2">
            <a:extLst>
              <a:ext uri="{FF2B5EF4-FFF2-40B4-BE49-F238E27FC236}">
                <a16:creationId xmlns:a16="http://schemas.microsoft.com/office/drawing/2014/main" id="{6B5F779D-79B3-70FE-87A0-4999057C49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4493" y="1471266"/>
            <a:ext cx="8210255" cy="2092749"/>
          </a:xfrm>
        </p:spPr>
        <p:txBody>
          <a:bodyPr/>
          <a:lstStyle/>
          <a:p>
            <a:r>
              <a:rPr lang="ja-JP" altLang="en-US" sz="2800" dirty="0"/>
              <a:t>以下のようにポートを接続して、</a:t>
            </a:r>
            <a:r>
              <a:rPr lang="en-US" altLang="ja-JP" sz="2800" dirty="0"/>
              <a:t>RTC</a:t>
            </a:r>
            <a:r>
              <a:rPr lang="ja-JP" altLang="en-US" sz="2800" dirty="0"/>
              <a:t>をアクティブ化する</a:t>
            </a:r>
            <a:endParaRPr lang="en-US" altLang="ja-JP" sz="2800" dirty="0"/>
          </a:p>
          <a:p>
            <a:pPr lvl="1"/>
            <a:r>
              <a:rPr lang="ja-JP" altLang="en-US" sz="2400" dirty="0"/>
              <a:t>シミュレータ</a:t>
            </a:r>
            <a:r>
              <a:rPr lang="en-US" altLang="ja-JP" sz="2400" dirty="0"/>
              <a:t>(RaspberryPiMouseSimulator0)</a:t>
            </a:r>
            <a:r>
              <a:rPr lang="ja-JP" altLang="en-US" sz="2400" dirty="0"/>
              <a:t>、実機</a:t>
            </a:r>
            <a:r>
              <a:rPr lang="en-US" altLang="ja-JP" sz="2400" dirty="0"/>
              <a:t>(RaspberryPiMouseRTC0)</a:t>
            </a:r>
            <a:r>
              <a:rPr lang="ja-JP" altLang="en-US" sz="2400" dirty="0"/>
              <a:t>のどちらでも可</a:t>
            </a:r>
            <a:endParaRPr lang="en-US" altLang="ja-JP" sz="2400" dirty="0"/>
          </a:p>
          <a:p>
            <a:pPr lvl="1"/>
            <a:endParaRPr lang="en-US" altLang="ja-JP" sz="1600" dirty="0"/>
          </a:p>
        </p:txBody>
      </p:sp>
    </p:spTree>
    <p:extLst>
      <p:ext uri="{BB962C8B-B14F-4D97-AF65-F5344CB8AC3E}">
        <p14:creationId xmlns:p14="http://schemas.microsoft.com/office/powerpoint/2010/main" val="31493768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FAFF2CF-8865-4FCD-9254-4BF4408C5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FFBD21-F0E1-44D5-A018-A3C72EA1C77F}" type="slidenum">
              <a:rPr lang="en-US" altLang="ja-JP" smtClean="0"/>
              <a:pPr>
                <a:defRPr/>
              </a:pPr>
              <a:t>15</a:t>
            </a:fld>
            <a:endParaRPr lang="en-US" altLang="ja-JP"/>
          </a:p>
        </p:txBody>
      </p:sp>
      <p:sp>
        <p:nvSpPr>
          <p:cNvPr id="2" name="Rectangle 11">
            <a:extLst>
              <a:ext uri="{FF2B5EF4-FFF2-40B4-BE49-F238E27FC236}">
                <a16:creationId xmlns:a16="http://schemas.microsoft.com/office/drawing/2014/main" id="{36BCA6E4-250C-3715-94F4-6F4F5C4EA2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403225"/>
            <a:ext cx="8805862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en-US" altLang="ja-JP" kern="0" dirty="0">
                <a:solidFill>
                  <a:srgbClr val="5F5F5F"/>
                </a:solidFill>
              </a:rPr>
              <a:t>RT</a:t>
            </a:r>
            <a:r>
              <a:rPr lang="ja-JP" altLang="en-US" kern="0" dirty="0">
                <a:solidFill>
                  <a:srgbClr val="5F5F5F"/>
                </a:solidFill>
              </a:rPr>
              <a:t>システム実行</a:t>
            </a:r>
            <a:endParaRPr lang="en-US" altLang="ja-JP" kern="0" dirty="0">
              <a:solidFill>
                <a:srgbClr val="5F5F5F"/>
              </a:solidFill>
            </a:endParaRPr>
          </a:p>
        </p:txBody>
      </p:sp>
      <p:pic>
        <p:nvPicPr>
          <p:cNvPr id="7" name="processing2">
            <a:hlinkClick r:id="" action="ppaction://media"/>
            <a:extLst>
              <a:ext uri="{FF2B5EF4-FFF2-40B4-BE49-F238E27FC236}">
                <a16:creationId xmlns:a16="http://schemas.microsoft.com/office/drawing/2014/main" id="{B7BDE567-F638-BC27-5C0F-E4CE196C01E4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9278" b="9184"/>
          <a:stretch/>
        </p:blipFill>
        <p:spPr>
          <a:xfrm>
            <a:off x="1554163" y="2078850"/>
            <a:ext cx="6034087" cy="3690410"/>
          </a:xfrm>
        </p:spPr>
      </p:pic>
    </p:spTree>
    <p:extLst>
      <p:ext uri="{BB962C8B-B14F-4D97-AF65-F5344CB8AC3E}">
        <p14:creationId xmlns:p14="http://schemas.microsoft.com/office/powerpoint/2010/main" val="2948918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66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スライド番号プレースホルダ 1">
            <a:extLst>
              <a:ext uri="{FF2B5EF4-FFF2-40B4-BE49-F238E27FC236}">
                <a16:creationId xmlns:a16="http://schemas.microsoft.com/office/drawing/2014/main" id="{7568FBB6-8DA4-47DD-B135-F6DE63A2625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3DFCAD3-5EAF-4ECB-9C85-73FC14180B1B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2</a:t>
            </a:fld>
            <a:endParaRPr lang="en-US" altLang="ja-JP" sz="1400"/>
          </a:p>
        </p:txBody>
      </p:sp>
      <p:sp>
        <p:nvSpPr>
          <p:cNvPr id="33795" name="スライド番号プレースホルダ 3">
            <a:extLst>
              <a:ext uri="{FF2B5EF4-FFF2-40B4-BE49-F238E27FC236}">
                <a16:creationId xmlns:a16="http://schemas.microsoft.com/office/drawing/2014/main" id="{8994AB2C-0CDC-494A-86F6-4333D543F992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0116CBB6-B4B3-4CFD-9FA8-76C03B23F1F5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2</a:t>
            </a:fld>
            <a:endParaRPr lang="en-US" altLang="ja-JP" sz="1400"/>
          </a:p>
        </p:txBody>
      </p:sp>
      <p:sp>
        <p:nvSpPr>
          <p:cNvPr id="33796" name="Rectangle 11">
            <a:extLst>
              <a:ext uri="{FF2B5EF4-FFF2-40B4-BE49-F238E27FC236}">
                <a16:creationId xmlns:a16="http://schemas.microsoft.com/office/drawing/2014/main" id="{7B992C39-B71F-45DE-89F0-FD55A8A41877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/>
            <a:r>
              <a:rPr lang="ja-JP" altLang="en-US" dirty="0">
                <a:solidFill>
                  <a:srgbClr val="5F5F5F"/>
                </a:solidFill>
              </a:rPr>
              <a:t>資料</a:t>
            </a:r>
            <a:endParaRPr lang="en-US" altLang="ja-JP" dirty="0">
              <a:solidFill>
                <a:srgbClr val="5F5F5F"/>
              </a:solidFill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283FD7D2-5085-4A1F-83F5-A16BFBA4F8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1261323"/>
            <a:ext cx="8539163" cy="2609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  <a:defRPr/>
            </a:pPr>
            <a:r>
              <a:rPr lang="ja-JP" altLang="en-US" sz="2000" kern="0" dirty="0">
                <a:solidFill>
                  <a:srgbClr val="5F5F5F"/>
                </a:solidFill>
              </a:rPr>
              <a:t>「</a:t>
            </a:r>
            <a:r>
              <a:rPr lang="en-US" altLang="ja-JP" sz="2000" kern="0" dirty="0">
                <a:solidFill>
                  <a:srgbClr val="5F5F5F"/>
                </a:solidFill>
              </a:rPr>
              <a:t>WEB</a:t>
            </a:r>
            <a:r>
              <a:rPr lang="ja-JP" altLang="en-US" sz="2000" kern="0" dirty="0">
                <a:solidFill>
                  <a:srgbClr val="5F5F5F"/>
                </a:solidFill>
              </a:rPr>
              <a:t>ページ」フォルダの</a:t>
            </a:r>
            <a:r>
              <a:rPr lang="en-US" altLang="ja-JP" sz="2000" kern="0" dirty="0">
                <a:solidFill>
                  <a:srgbClr val="5F5F5F"/>
                </a:solidFill>
              </a:rPr>
              <a:t>HTML</a:t>
            </a:r>
            <a:r>
              <a:rPr lang="ja-JP" altLang="en-US" sz="2000" kern="0" dirty="0">
                <a:solidFill>
                  <a:srgbClr val="5F5F5F"/>
                </a:solidFill>
              </a:rPr>
              <a:t>ファイルを開く</a:t>
            </a:r>
            <a:endParaRPr lang="en-US" altLang="ja-JP" sz="20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altLang="ja-JP" sz="1600" kern="0" dirty="0">
                <a:solidFill>
                  <a:srgbClr val="5F5F5F"/>
                </a:solidFill>
              </a:rPr>
              <a:t>Processing </a:t>
            </a:r>
            <a:r>
              <a:rPr lang="ja-JP" altLang="en-US" sz="1600" kern="0" dirty="0">
                <a:solidFill>
                  <a:srgbClr val="5F5F5F"/>
                </a:solidFill>
              </a:rPr>
              <a:t>活用事例 </a:t>
            </a:r>
            <a:r>
              <a:rPr lang="en-US" altLang="ja-JP" sz="1600" kern="0" dirty="0">
                <a:solidFill>
                  <a:srgbClr val="5F5F5F"/>
                </a:solidFill>
              </a:rPr>
              <a:t>_ OpenRTM-aist.html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ja-JP" altLang="en-US" sz="2000" kern="0" dirty="0">
                <a:solidFill>
                  <a:srgbClr val="5F5F5F"/>
                </a:solidFill>
              </a:rPr>
              <a:t>もしくは以下のリンク</a:t>
            </a:r>
            <a:endParaRPr lang="en-US" altLang="ja-JP" sz="20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altLang="ja-JP" sz="1600" kern="0" dirty="0">
                <a:solidFill>
                  <a:srgbClr val="5F5F5F"/>
                </a:solidFill>
              </a:rPr>
              <a:t>https://openrtm.org/openrtm/ja/node/7232</a:t>
            </a:r>
            <a:endParaRPr lang="en-US" altLang="ja-JP" sz="1200" kern="0" dirty="0">
              <a:solidFill>
                <a:srgbClr val="5F5F5F"/>
              </a:solidFill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6E58392C-16CD-88F4-2D8A-0A9BA05F40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7414" y="2501275"/>
            <a:ext cx="5391137" cy="395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6565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EFEC141-F9B4-4121-A2AA-326DBB6D33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4493" y="1471266"/>
            <a:ext cx="8210255" cy="2092749"/>
          </a:xfrm>
        </p:spPr>
        <p:txBody>
          <a:bodyPr/>
          <a:lstStyle/>
          <a:p>
            <a:r>
              <a:rPr lang="ja-JP" altLang="en-US" sz="2800" dirty="0"/>
              <a:t>以下の特長を持つプログラミング言語</a:t>
            </a:r>
            <a:endParaRPr lang="en-US" altLang="ja-JP" sz="2800" dirty="0"/>
          </a:p>
          <a:p>
            <a:pPr lvl="1"/>
            <a:r>
              <a:rPr lang="ja-JP" altLang="en-US" sz="2400" dirty="0"/>
              <a:t>視覚的な表現が他の言語と比較して簡単であり、初心者向け</a:t>
            </a:r>
            <a:endParaRPr lang="en-US" altLang="ja-JP" sz="2400" dirty="0"/>
          </a:p>
          <a:p>
            <a:pPr lvl="2"/>
            <a:r>
              <a:rPr lang="ja-JP" altLang="en-US" sz="2000" dirty="0"/>
              <a:t>グラフや図形のアニメーション</a:t>
            </a:r>
            <a:endParaRPr lang="en-US" altLang="ja-JP" sz="2000" dirty="0"/>
          </a:p>
          <a:p>
            <a:pPr lvl="2"/>
            <a:r>
              <a:rPr lang="ja-JP" altLang="en-US" sz="2000" dirty="0"/>
              <a:t>インタラクション等</a:t>
            </a:r>
            <a:endParaRPr lang="en-US" altLang="ja-JP" sz="2000" dirty="0"/>
          </a:p>
          <a:p>
            <a:pPr lvl="1"/>
            <a:endParaRPr lang="en-US" altLang="ja-JP" sz="2400" dirty="0"/>
          </a:p>
          <a:p>
            <a:endParaRPr lang="en-US" altLang="ja-JP" sz="2800" dirty="0"/>
          </a:p>
          <a:p>
            <a:pPr marL="0" indent="0">
              <a:buNone/>
            </a:pPr>
            <a:endParaRPr lang="en-US" altLang="ja-JP" sz="2800" dirty="0"/>
          </a:p>
          <a:p>
            <a:endParaRPr lang="en-US" altLang="ja-JP" sz="2800" dirty="0"/>
          </a:p>
          <a:p>
            <a:endParaRPr lang="en-US" altLang="ja-JP" sz="2800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FAFF2CF-8865-4FCD-9254-4BF4408C5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FFBD21-F0E1-44D5-A018-A3C72EA1C77F}" type="slidenum">
              <a:rPr lang="en-US" altLang="ja-JP" smtClean="0"/>
              <a:pPr>
                <a:defRPr/>
              </a:pPr>
              <a:t>3</a:t>
            </a:fld>
            <a:endParaRPr lang="en-US" altLang="ja-JP"/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67020CE7-AED9-4E5B-92A5-33ADB51AD2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403225"/>
            <a:ext cx="8805862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ja-JP" altLang="en-US" kern="0" dirty="0">
                <a:solidFill>
                  <a:srgbClr val="5F5F5F"/>
                </a:solidFill>
              </a:rPr>
              <a:t>プログラミング言語</a:t>
            </a:r>
            <a:r>
              <a:rPr lang="en-US" altLang="ja-JP" kern="0" dirty="0">
                <a:solidFill>
                  <a:srgbClr val="5F5F5F"/>
                </a:solidFill>
              </a:rPr>
              <a:t>Processing</a:t>
            </a:r>
          </a:p>
        </p:txBody>
      </p:sp>
      <p:pic>
        <p:nvPicPr>
          <p:cNvPr id="7" name="processing">
            <a:hlinkClick r:id="" action="ppaction://media"/>
            <a:extLst>
              <a:ext uri="{FF2B5EF4-FFF2-40B4-BE49-F238E27FC236}">
                <a16:creationId xmlns:a16="http://schemas.microsoft.com/office/drawing/2014/main" id="{78FD964D-EAF7-343A-75A2-AF66568B751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14520" r="14879"/>
          <a:stretch/>
        </p:blipFill>
        <p:spPr>
          <a:xfrm>
            <a:off x="438938" y="3780732"/>
            <a:ext cx="2750056" cy="2921400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1074117D-13F4-7A40-887C-301AF85BAF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1860" y="3780732"/>
            <a:ext cx="2750056" cy="2935264"/>
          </a:xfrm>
          <a:prstGeom prst="rect">
            <a:avLst/>
          </a:prstGeom>
        </p:spPr>
      </p:pic>
      <p:sp>
        <p:nvSpPr>
          <p:cNvPr id="16" name="吹き出し: 角を丸めた四角形 15">
            <a:extLst>
              <a:ext uri="{FF2B5EF4-FFF2-40B4-BE49-F238E27FC236}">
                <a16:creationId xmlns:a16="http://schemas.microsoft.com/office/drawing/2014/main" id="{49AFCC54-5309-369D-2EA9-94C2B616A177}"/>
              </a:ext>
            </a:extLst>
          </p:cNvPr>
          <p:cNvSpPr/>
          <p:nvPr/>
        </p:nvSpPr>
        <p:spPr>
          <a:xfrm>
            <a:off x="5898815" y="4509349"/>
            <a:ext cx="3154677" cy="1305145"/>
          </a:xfrm>
          <a:prstGeom prst="wedgeRoundRectCallout">
            <a:avLst>
              <a:gd name="adj1" fmla="val -67362"/>
              <a:gd name="adj2" fmla="val 11115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ja-JP" altLang="en-US" dirty="0">
                <a:solidFill>
                  <a:schemeClr val="tx1"/>
                </a:solidFill>
              </a:rPr>
              <a:t>例えば、動画の図形を動かすアニメーションを作成する場合、</a:t>
            </a:r>
            <a:r>
              <a:rPr kumimoji="1" lang="en-US" altLang="ja-JP" dirty="0">
                <a:solidFill>
                  <a:schemeClr val="tx1"/>
                </a:solidFill>
              </a:rPr>
              <a:t>12</a:t>
            </a:r>
            <a:r>
              <a:rPr kumimoji="1" lang="ja-JP" altLang="en-US" dirty="0">
                <a:solidFill>
                  <a:schemeClr val="tx1"/>
                </a:solidFill>
              </a:rPr>
              <a:t>行のコードで記述できる。</a:t>
            </a:r>
            <a:endParaRPr kumimoji="1" lang="en-US" altLang="ja-JP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dirty="0">
                <a:solidFill>
                  <a:schemeClr val="tx1"/>
                </a:solidFill>
              </a:rPr>
              <a:t>実行する場合は統合開発環境の左上の実行ボタンを押す。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66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E3241A7B-7AE8-CB99-2C75-D34EE1C140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0025" y="2502189"/>
            <a:ext cx="6147175" cy="4073236"/>
          </a:xfrm>
          <a:prstGeom prst="rect">
            <a:avLst/>
          </a:prstGeom>
        </p:spPr>
      </p:pic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EFEC141-F9B4-4121-A2AA-326DBB6D33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4493" y="1471266"/>
            <a:ext cx="8210255" cy="2092749"/>
          </a:xfrm>
        </p:spPr>
        <p:txBody>
          <a:bodyPr/>
          <a:lstStyle/>
          <a:p>
            <a:r>
              <a:rPr lang="en-US" altLang="ja-JP" sz="2800" dirty="0"/>
              <a:t>Raspberry Pi</a:t>
            </a:r>
            <a:r>
              <a:rPr lang="ja-JP" altLang="en-US" sz="2800" dirty="0"/>
              <a:t>マウスの移動経路をグラフに描画するシステムの作成</a:t>
            </a:r>
            <a:endParaRPr lang="en-US" altLang="ja-JP" sz="2000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FAFF2CF-8865-4FCD-9254-4BF4408C5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FFBD21-F0E1-44D5-A018-A3C72EA1C77F}" type="slidenum">
              <a:rPr lang="en-US" altLang="ja-JP" smtClean="0"/>
              <a:pPr>
                <a:defRPr/>
              </a:pPr>
              <a:t>4</a:t>
            </a:fld>
            <a:endParaRPr lang="en-US" altLang="ja-JP"/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67020CE7-AED9-4E5B-92A5-33ADB51AD2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403225"/>
            <a:ext cx="8805862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ja-JP" altLang="en-US" kern="0" dirty="0">
                <a:solidFill>
                  <a:srgbClr val="5F5F5F"/>
                </a:solidFill>
              </a:rPr>
              <a:t>実習の概要</a:t>
            </a:r>
            <a:endParaRPr lang="en-US" altLang="ja-JP" kern="0" dirty="0">
              <a:solidFill>
                <a:srgbClr val="5F5F5F"/>
              </a:solidFill>
            </a:endParaRPr>
          </a:p>
        </p:txBody>
      </p:sp>
      <p:sp>
        <p:nvSpPr>
          <p:cNvPr id="8" name="吹き出し: 角を丸めた四角形 7">
            <a:extLst>
              <a:ext uri="{FF2B5EF4-FFF2-40B4-BE49-F238E27FC236}">
                <a16:creationId xmlns:a16="http://schemas.microsoft.com/office/drawing/2014/main" id="{5B9FBA56-6138-94B4-0B7C-092EFAEF22C8}"/>
              </a:ext>
            </a:extLst>
          </p:cNvPr>
          <p:cNvSpPr/>
          <p:nvPr/>
        </p:nvSpPr>
        <p:spPr>
          <a:xfrm>
            <a:off x="6642230" y="3113736"/>
            <a:ext cx="1013445" cy="315264"/>
          </a:xfrm>
          <a:prstGeom prst="wedgeRoundRectCallout">
            <a:avLst>
              <a:gd name="adj1" fmla="val -32659"/>
              <a:gd name="adj2" fmla="val 100359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dirty="0">
                <a:solidFill>
                  <a:schemeClr val="tx1"/>
                </a:solidFill>
              </a:rPr>
              <a:t>新規作成</a:t>
            </a:r>
          </a:p>
        </p:txBody>
      </p:sp>
    </p:spTree>
    <p:extLst>
      <p:ext uri="{BB962C8B-B14F-4D97-AF65-F5344CB8AC3E}">
        <p14:creationId xmlns:p14="http://schemas.microsoft.com/office/powerpoint/2010/main" val="31938954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EFEC141-F9B4-4121-A2AA-326DBB6D33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4493" y="1471266"/>
            <a:ext cx="8541870" cy="2092749"/>
          </a:xfrm>
        </p:spPr>
        <p:txBody>
          <a:bodyPr/>
          <a:lstStyle/>
          <a:p>
            <a:r>
              <a:rPr lang="en-US" altLang="ja-JP" sz="2800" b="1" dirty="0"/>
              <a:t>Windows</a:t>
            </a:r>
            <a:r>
              <a:rPr lang="ja-JP" altLang="en-US" sz="2800" b="1" dirty="0"/>
              <a:t>：</a:t>
            </a:r>
            <a:r>
              <a:rPr lang="en-US" altLang="ja-JP" sz="2800" b="1" dirty="0"/>
              <a:t>processing.exe</a:t>
            </a:r>
            <a:r>
              <a:rPr lang="ja-JP" altLang="en-US" sz="2800" dirty="0"/>
              <a:t>を実行する</a:t>
            </a:r>
            <a:endParaRPr lang="en-US" altLang="ja-JP" sz="2800" dirty="0"/>
          </a:p>
          <a:p>
            <a:pPr lvl="1"/>
            <a:r>
              <a:rPr lang="en-US" altLang="ja-JP" sz="2400" dirty="0"/>
              <a:t>USB</a:t>
            </a:r>
            <a:r>
              <a:rPr lang="ja-JP" altLang="en-US" sz="2400" dirty="0"/>
              <a:t>メモリの</a:t>
            </a:r>
            <a:r>
              <a:rPr lang="en-US" altLang="ja-JP" sz="2400" b="1" dirty="0"/>
              <a:t>Processing\processing-3.5.4-windows64</a:t>
            </a:r>
            <a:r>
              <a:rPr lang="ja-JP" altLang="en-US" sz="2400" dirty="0"/>
              <a:t>フォルダ内</a:t>
            </a:r>
            <a:endParaRPr lang="en-US" altLang="ja-JP" sz="2400" dirty="0"/>
          </a:p>
          <a:p>
            <a:pPr lvl="1"/>
            <a:r>
              <a:rPr lang="en-US" altLang="ja-JP" sz="2400" dirty="0"/>
              <a:t>Java</a:t>
            </a:r>
            <a:r>
              <a:rPr lang="ja-JP" altLang="en-US" sz="2400" dirty="0"/>
              <a:t>のバージョンの問題で、</a:t>
            </a:r>
            <a:r>
              <a:rPr lang="en-US" altLang="ja-JP" sz="2400" dirty="0"/>
              <a:t>OpenRTM-aist</a:t>
            </a:r>
            <a:r>
              <a:rPr lang="ja-JP" altLang="en-US" sz="2400" dirty="0"/>
              <a:t>は</a:t>
            </a:r>
            <a:r>
              <a:rPr lang="en-US" altLang="ja-JP" sz="2400" dirty="0"/>
              <a:t>Processing 4.0</a:t>
            </a:r>
            <a:r>
              <a:rPr lang="ja-JP" altLang="en-US" sz="2400" dirty="0"/>
              <a:t>以降では現状は利用不可</a:t>
            </a:r>
            <a:endParaRPr lang="en-US" altLang="ja-JP" sz="2400" dirty="0"/>
          </a:p>
          <a:p>
            <a:r>
              <a:rPr lang="en-US" altLang="ja-JP" sz="2800" b="1" dirty="0"/>
              <a:t>Ubuntu</a:t>
            </a:r>
            <a:r>
              <a:rPr lang="ja-JP" altLang="en-US" sz="2800" b="1" dirty="0"/>
              <a:t>：</a:t>
            </a:r>
            <a:r>
              <a:rPr lang="en-US" altLang="ja-JP" sz="2800" b="1" dirty="0"/>
              <a:t>processing</a:t>
            </a:r>
            <a:r>
              <a:rPr lang="ja-JP" altLang="en-US" sz="2800" dirty="0"/>
              <a:t>を実行する</a:t>
            </a:r>
            <a:endParaRPr lang="en-US" altLang="ja-JP" sz="2800" dirty="0"/>
          </a:p>
          <a:p>
            <a:pPr lvl="1"/>
            <a:r>
              <a:rPr lang="en-US" altLang="ja-JP" sz="2400" dirty="0"/>
              <a:t>USB</a:t>
            </a:r>
            <a:r>
              <a:rPr lang="ja-JP" altLang="en-US" sz="2400" dirty="0"/>
              <a:t>メモリの</a:t>
            </a:r>
            <a:r>
              <a:rPr lang="en-US" altLang="ja-JP" sz="2400" b="1" dirty="0"/>
              <a:t>Processing\processing-3.5.4-linux64</a:t>
            </a:r>
            <a:r>
              <a:rPr lang="ja-JP" altLang="en-US" sz="2400" dirty="0"/>
              <a:t>フォルダ内</a:t>
            </a:r>
            <a:endParaRPr lang="en-US" altLang="ja-JP" sz="2400" dirty="0"/>
          </a:p>
          <a:p>
            <a:pPr lvl="1"/>
            <a:endParaRPr lang="en-US" altLang="ja-JP" sz="1600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FAFF2CF-8865-4FCD-9254-4BF4408C5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FFBD21-F0E1-44D5-A018-A3C72EA1C77F}" type="slidenum">
              <a:rPr lang="en-US" altLang="ja-JP" smtClean="0"/>
              <a:pPr>
                <a:defRPr/>
              </a:pPr>
              <a:t>5</a:t>
            </a:fld>
            <a:endParaRPr lang="en-US" altLang="ja-JP"/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67020CE7-AED9-4E5B-92A5-33ADB51AD2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403225"/>
            <a:ext cx="8805862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en-US" altLang="ja-JP" kern="0" dirty="0">
                <a:solidFill>
                  <a:srgbClr val="5F5F5F"/>
                </a:solidFill>
              </a:rPr>
              <a:t>Processing</a:t>
            </a:r>
            <a:r>
              <a:rPr lang="ja-JP" altLang="en-US" kern="0" dirty="0">
                <a:solidFill>
                  <a:srgbClr val="5F5F5F"/>
                </a:solidFill>
              </a:rPr>
              <a:t>開発環境の起動</a:t>
            </a:r>
            <a:endParaRPr lang="en-US" altLang="ja-JP" kern="0" dirty="0">
              <a:solidFill>
                <a:srgbClr val="5F5F5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77156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>
            <a:extLst>
              <a:ext uri="{FF2B5EF4-FFF2-40B4-BE49-F238E27FC236}">
                <a16:creationId xmlns:a16="http://schemas.microsoft.com/office/drawing/2014/main" id="{DE17B727-B52C-AEC2-05E5-DB0E1CF91B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0576" y="1763815"/>
            <a:ext cx="3908173" cy="4560785"/>
          </a:xfrm>
          <a:prstGeom prst="rect">
            <a:avLst/>
          </a:prstGeom>
        </p:spPr>
      </p:pic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EFEC141-F9B4-4121-A2AA-326DBB6D33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535" y="1763815"/>
            <a:ext cx="8210255" cy="2092749"/>
          </a:xfrm>
        </p:spPr>
        <p:txBody>
          <a:bodyPr/>
          <a:lstStyle/>
          <a:p>
            <a:r>
              <a:rPr lang="en-US" altLang="ja-JP" sz="2800" dirty="0"/>
              <a:t>Raspberry</a:t>
            </a:r>
            <a:endParaRPr lang="en-US" altLang="ja-JP" sz="2000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FAFF2CF-8865-4FCD-9254-4BF4408C5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FFBD21-F0E1-44D5-A018-A3C72EA1C77F}" type="slidenum">
              <a:rPr lang="en-US" altLang="ja-JP" smtClean="0"/>
              <a:pPr>
                <a:defRPr/>
              </a:pPr>
              <a:t>6</a:t>
            </a:fld>
            <a:endParaRPr lang="en-US" altLang="ja-JP"/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67020CE7-AED9-4E5B-92A5-33ADB51AD2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6689" y="606078"/>
            <a:ext cx="8805862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en-US" altLang="ja-JP" sz="4000" kern="0" dirty="0">
                <a:solidFill>
                  <a:srgbClr val="5F5F5F"/>
                </a:solidFill>
              </a:rPr>
              <a:t>OpenRTM-aist</a:t>
            </a:r>
            <a:r>
              <a:rPr lang="ja-JP" altLang="en-US" sz="4000" kern="0" dirty="0">
                <a:solidFill>
                  <a:srgbClr val="5F5F5F"/>
                </a:solidFill>
              </a:rPr>
              <a:t> </a:t>
            </a:r>
            <a:endParaRPr lang="en-US" altLang="ja-JP" sz="4000" kern="0" dirty="0">
              <a:solidFill>
                <a:srgbClr val="5F5F5F"/>
              </a:solidFill>
            </a:endParaRPr>
          </a:p>
          <a:p>
            <a:pPr eaLnBrk="1" hangingPunct="1"/>
            <a:r>
              <a:rPr lang="en-US" altLang="ja-JP" sz="4000" kern="0" dirty="0">
                <a:solidFill>
                  <a:srgbClr val="5F5F5F"/>
                </a:solidFill>
              </a:rPr>
              <a:t>Processing</a:t>
            </a:r>
            <a:r>
              <a:rPr lang="ja-JP" altLang="en-US" sz="4000" kern="0" dirty="0">
                <a:solidFill>
                  <a:srgbClr val="5F5F5F"/>
                </a:solidFill>
              </a:rPr>
              <a:t>用ライブラリのインストール</a:t>
            </a:r>
            <a:endParaRPr lang="en-US" altLang="ja-JP" sz="4000" kern="0" dirty="0">
              <a:solidFill>
                <a:srgbClr val="5F5F5F"/>
              </a:solidFill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716065E1-CD63-A034-071A-E9E2ABB165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760" y="1741788"/>
            <a:ext cx="3608585" cy="4145530"/>
          </a:xfrm>
          <a:prstGeom prst="rect">
            <a:avLst/>
          </a:prstGeom>
        </p:spPr>
      </p:pic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FC9E6D12-6496-8FF1-986C-2117F761A50C}"/>
              </a:ext>
            </a:extLst>
          </p:cNvPr>
          <p:cNvSpPr/>
          <p:nvPr/>
        </p:nvSpPr>
        <p:spPr>
          <a:xfrm>
            <a:off x="4548554" y="2303875"/>
            <a:ext cx="3173796" cy="2250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吹き出し: 角を丸めた四角形 5">
            <a:extLst>
              <a:ext uri="{FF2B5EF4-FFF2-40B4-BE49-F238E27FC236}">
                <a16:creationId xmlns:a16="http://schemas.microsoft.com/office/drawing/2014/main" id="{7D3F7C8F-FF19-9D89-07D5-99305C54721C}"/>
              </a:ext>
            </a:extLst>
          </p:cNvPr>
          <p:cNvSpPr/>
          <p:nvPr/>
        </p:nvSpPr>
        <p:spPr>
          <a:xfrm>
            <a:off x="836585" y="5378194"/>
            <a:ext cx="3048760" cy="779646"/>
          </a:xfrm>
          <a:prstGeom prst="wedgeRoundRectCallout">
            <a:avLst>
              <a:gd name="adj1" fmla="val -33998"/>
              <a:gd name="adj2" fmla="val -79370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dirty="0">
                <a:solidFill>
                  <a:schemeClr val="tx1"/>
                </a:solidFill>
              </a:rPr>
              <a:t>Processing</a:t>
            </a:r>
            <a:r>
              <a:rPr lang="ja-JP" altLang="en-US" dirty="0">
                <a:solidFill>
                  <a:schemeClr val="tx1"/>
                </a:solidFill>
              </a:rPr>
              <a:t>開発環境で、「ファイル」→「設定」をクリックすると、設定画面が表示される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91441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EFEC141-F9B4-4121-A2AA-326DBB6D33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535" y="1763815"/>
            <a:ext cx="8210255" cy="2092749"/>
          </a:xfrm>
        </p:spPr>
        <p:txBody>
          <a:bodyPr/>
          <a:lstStyle/>
          <a:p>
            <a:r>
              <a:rPr lang="ja-JP" altLang="en-US" sz="2800" dirty="0"/>
              <a:t>スケッチブックの場所の</a:t>
            </a:r>
            <a:r>
              <a:rPr lang="en-US" altLang="ja-JP" sz="2800" dirty="0">
                <a:solidFill>
                  <a:srgbClr val="FF0000"/>
                </a:solidFill>
              </a:rPr>
              <a:t>libraries</a:t>
            </a:r>
            <a:r>
              <a:rPr lang="ja-JP" altLang="en-US" sz="2800" dirty="0"/>
              <a:t>フォルダをエクスプローラーで開く</a:t>
            </a:r>
            <a:endParaRPr lang="en-US" altLang="ja-JP" sz="2800" dirty="0"/>
          </a:p>
          <a:p>
            <a:pPr lvl="1"/>
            <a:endParaRPr lang="en-US" altLang="ja-JP" sz="1600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FAFF2CF-8865-4FCD-9254-4BF4408C5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FFBD21-F0E1-44D5-A018-A3C72EA1C77F}" type="slidenum">
              <a:rPr lang="en-US" altLang="ja-JP" smtClean="0"/>
              <a:pPr>
                <a:defRPr/>
              </a:pPr>
              <a:t>7</a:t>
            </a:fld>
            <a:endParaRPr lang="en-US" altLang="ja-JP"/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67020CE7-AED9-4E5B-92A5-33ADB51AD2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6689" y="606078"/>
            <a:ext cx="8805862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en-US" altLang="ja-JP" sz="4000" kern="0" dirty="0">
                <a:solidFill>
                  <a:srgbClr val="5F5F5F"/>
                </a:solidFill>
              </a:rPr>
              <a:t>OpenRTM-aist</a:t>
            </a:r>
            <a:r>
              <a:rPr lang="ja-JP" altLang="en-US" sz="4000" kern="0" dirty="0">
                <a:solidFill>
                  <a:srgbClr val="5F5F5F"/>
                </a:solidFill>
              </a:rPr>
              <a:t> </a:t>
            </a:r>
            <a:endParaRPr lang="en-US" altLang="ja-JP" sz="4000" kern="0" dirty="0">
              <a:solidFill>
                <a:srgbClr val="5F5F5F"/>
              </a:solidFill>
            </a:endParaRPr>
          </a:p>
          <a:p>
            <a:pPr eaLnBrk="1" hangingPunct="1"/>
            <a:r>
              <a:rPr lang="en-US" altLang="ja-JP" sz="4000" kern="0" dirty="0">
                <a:solidFill>
                  <a:srgbClr val="5F5F5F"/>
                </a:solidFill>
              </a:rPr>
              <a:t>Processing</a:t>
            </a:r>
            <a:r>
              <a:rPr lang="ja-JP" altLang="en-US" sz="4000" kern="0" dirty="0">
                <a:solidFill>
                  <a:srgbClr val="5F5F5F"/>
                </a:solidFill>
              </a:rPr>
              <a:t>用ライブラリのインストール</a:t>
            </a:r>
            <a:endParaRPr lang="en-US" altLang="ja-JP" sz="4000" kern="0" dirty="0">
              <a:solidFill>
                <a:srgbClr val="5F5F5F"/>
              </a:solidFill>
            </a:endParaRPr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346A9ADD-C568-FBF4-497A-60968D94CA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892" y="2737807"/>
            <a:ext cx="3446109" cy="4021563"/>
          </a:xfrm>
          <a:prstGeom prst="rect">
            <a:avLst/>
          </a:prstGeom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6D65D81E-5212-429A-BC7C-D893B3BE37F0}"/>
              </a:ext>
            </a:extLst>
          </p:cNvPr>
          <p:cNvSpPr/>
          <p:nvPr/>
        </p:nvSpPr>
        <p:spPr>
          <a:xfrm>
            <a:off x="746576" y="3178658"/>
            <a:ext cx="1800200" cy="1984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E47923C2-0A14-9136-0ACE-C7BF44839F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8783" y="3368328"/>
            <a:ext cx="4811532" cy="2092748"/>
          </a:xfrm>
          <a:prstGeom prst="rect">
            <a:avLst/>
          </a:prstGeom>
        </p:spPr>
      </p:pic>
      <p:sp>
        <p:nvSpPr>
          <p:cNvPr id="11" name="楕円 10">
            <a:extLst>
              <a:ext uri="{FF2B5EF4-FFF2-40B4-BE49-F238E27FC236}">
                <a16:creationId xmlns:a16="http://schemas.microsoft.com/office/drawing/2014/main" id="{EA25D793-23CF-C970-A754-86D3FC808675}"/>
              </a:ext>
            </a:extLst>
          </p:cNvPr>
          <p:cNvSpPr/>
          <p:nvPr/>
        </p:nvSpPr>
        <p:spPr>
          <a:xfrm>
            <a:off x="4681615" y="4286453"/>
            <a:ext cx="270030" cy="26999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円弧 11">
            <a:extLst>
              <a:ext uri="{FF2B5EF4-FFF2-40B4-BE49-F238E27FC236}">
                <a16:creationId xmlns:a16="http://schemas.microsoft.com/office/drawing/2014/main" id="{F6252C83-23AE-961B-4877-4BBFF184D56B}"/>
              </a:ext>
            </a:extLst>
          </p:cNvPr>
          <p:cNvSpPr/>
          <p:nvPr/>
        </p:nvSpPr>
        <p:spPr>
          <a:xfrm>
            <a:off x="1016605" y="3276200"/>
            <a:ext cx="4320481" cy="1956925"/>
          </a:xfrm>
          <a:prstGeom prst="arc">
            <a:avLst>
              <a:gd name="adj1" fmla="val 14222460"/>
              <a:gd name="adj2" fmla="val 0"/>
            </a:avLst>
          </a:prstGeom>
          <a:ln w="381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吹き出し: 角を丸めた四角形 12">
            <a:extLst>
              <a:ext uri="{FF2B5EF4-FFF2-40B4-BE49-F238E27FC236}">
                <a16:creationId xmlns:a16="http://schemas.microsoft.com/office/drawing/2014/main" id="{3C192D29-5AF4-5308-3317-39C168E9122B}"/>
              </a:ext>
            </a:extLst>
          </p:cNvPr>
          <p:cNvSpPr/>
          <p:nvPr/>
        </p:nvSpPr>
        <p:spPr>
          <a:xfrm>
            <a:off x="5486505" y="2620840"/>
            <a:ext cx="2885970" cy="601213"/>
          </a:xfrm>
          <a:prstGeom prst="wedgeRoundRectCallout">
            <a:avLst>
              <a:gd name="adj1" fmla="val -42199"/>
              <a:gd name="adj2" fmla="val 203343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dirty="0">
                <a:solidFill>
                  <a:schemeClr val="tx1"/>
                </a:solidFill>
              </a:rPr>
              <a:t>エクスプローラーのアドレスバーにスケッチブックの場所をコピーする</a:t>
            </a:r>
          </a:p>
        </p:txBody>
      </p:sp>
      <p:sp>
        <p:nvSpPr>
          <p:cNvPr id="14" name="吹き出し: 角を丸めた四角形 13">
            <a:extLst>
              <a:ext uri="{FF2B5EF4-FFF2-40B4-BE49-F238E27FC236}">
                <a16:creationId xmlns:a16="http://schemas.microsoft.com/office/drawing/2014/main" id="{199BBDAB-78E1-9D82-98AD-41D4AB790A75}"/>
              </a:ext>
            </a:extLst>
          </p:cNvPr>
          <p:cNvSpPr/>
          <p:nvPr/>
        </p:nvSpPr>
        <p:spPr>
          <a:xfrm>
            <a:off x="5301294" y="5553204"/>
            <a:ext cx="2061016" cy="268548"/>
          </a:xfrm>
          <a:prstGeom prst="wedgeRoundRectCallout">
            <a:avLst>
              <a:gd name="adj1" fmla="val -21154"/>
              <a:gd name="adj2" fmla="val -250062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b="1" dirty="0">
                <a:solidFill>
                  <a:srgbClr val="FF0000"/>
                </a:solidFill>
              </a:rPr>
              <a:t>libraries</a:t>
            </a:r>
            <a:r>
              <a:rPr kumimoji="1" lang="ja-JP" altLang="en-US" dirty="0">
                <a:solidFill>
                  <a:schemeClr val="tx1"/>
                </a:solidFill>
              </a:rPr>
              <a:t>フォルダを開く</a:t>
            </a:r>
          </a:p>
        </p:txBody>
      </p:sp>
    </p:spTree>
    <p:extLst>
      <p:ext uri="{BB962C8B-B14F-4D97-AF65-F5344CB8AC3E}">
        <p14:creationId xmlns:p14="http://schemas.microsoft.com/office/powerpoint/2010/main" val="11131000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EFEC141-F9B4-4121-A2AA-326DBB6D33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535" y="1763815"/>
            <a:ext cx="8210255" cy="2092749"/>
          </a:xfrm>
        </p:spPr>
        <p:txBody>
          <a:bodyPr/>
          <a:lstStyle/>
          <a:p>
            <a:r>
              <a:rPr lang="en-US" altLang="ja-JP" sz="2800" dirty="0"/>
              <a:t>USB</a:t>
            </a:r>
            <a:r>
              <a:rPr lang="ja-JP" altLang="en-US" sz="2800" dirty="0"/>
              <a:t>メモリの</a:t>
            </a:r>
            <a:r>
              <a:rPr lang="en-US" altLang="ja-JP" sz="2800" b="1" dirty="0"/>
              <a:t>Processing\</a:t>
            </a:r>
            <a:r>
              <a:rPr lang="en-US" altLang="ja-JP" sz="2800" b="1" dirty="0" err="1"/>
              <a:t>OpenRTMUtil</a:t>
            </a:r>
            <a:r>
              <a:rPr lang="ja-JP" altLang="en-US" sz="2800" dirty="0"/>
              <a:t>フォルダを</a:t>
            </a:r>
            <a:r>
              <a:rPr lang="en-US" altLang="ja-JP" sz="2800" dirty="0"/>
              <a:t>libraries</a:t>
            </a:r>
            <a:r>
              <a:rPr lang="ja-JP" altLang="en-US" sz="2800" dirty="0"/>
              <a:t>フォルダ内にコピーする</a:t>
            </a:r>
            <a:endParaRPr lang="en-US" altLang="ja-JP" sz="2800" dirty="0"/>
          </a:p>
          <a:p>
            <a:pPr lvl="1"/>
            <a:endParaRPr lang="en-US" altLang="ja-JP" sz="1600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FAFF2CF-8865-4FCD-9254-4BF4408C5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FFBD21-F0E1-44D5-A018-A3C72EA1C77F}" type="slidenum">
              <a:rPr lang="en-US" altLang="ja-JP" smtClean="0"/>
              <a:pPr>
                <a:defRPr/>
              </a:pPr>
              <a:t>8</a:t>
            </a:fld>
            <a:endParaRPr lang="en-US" altLang="ja-JP"/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67020CE7-AED9-4E5B-92A5-33ADB51AD2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6689" y="606078"/>
            <a:ext cx="8805862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en-US" altLang="ja-JP" sz="4000" kern="0" dirty="0">
                <a:solidFill>
                  <a:srgbClr val="5F5F5F"/>
                </a:solidFill>
              </a:rPr>
              <a:t>OpenRTM-aist</a:t>
            </a:r>
            <a:r>
              <a:rPr lang="ja-JP" altLang="en-US" sz="4000" kern="0" dirty="0">
                <a:solidFill>
                  <a:srgbClr val="5F5F5F"/>
                </a:solidFill>
              </a:rPr>
              <a:t> </a:t>
            </a:r>
            <a:endParaRPr lang="en-US" altLang="ja-JP" sz="4000" kern="0" dirty="0">
              <a:solidFill>
                <a:srgbClr val="5F5F5F"/>
              </a:solidFill>
            </a:endParaRPr>
          </a:p>
          <a:p>
            <a:pPr eaLnBrk="1" hangingPunct="1"/>
            <a:r>
              <a:rPr lang="en-US" altLang="ja-JP" sz="4000" kern="0" dirty="0">
                <a:solidFill>
                  <a:srgbClr val="5F5F5F"/>
                </a:solidFill>
              </a:rPr>
              <a:t>Processing</a:t>
            </a:r>
            <a:r>
              <a:rPr lang="ja-JP" altLang="en-US" sz="4000" kern="0" dirty="0">
                <a:solidFill>
                  <a:srgbClr val="5F5F5F"/>
                </a:solidFill>
              </a:rPr>
              <a:t>用ライブラリのインストール</a:t>
            </a:r>
            <a:endParaRPr lang="en-US" altLang="ja-JP" sz="4000" kern="0" dirty="0">
              <a:solidFill>
                <a:srgbClr val="5F5F5F"/>
              </a:solidFill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2F272ABA-EC87-E134-98B8-0CECA163F8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6685" y="4836513"/>
            <a:ext cx="5001995" cy="1752877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53232E60-1317-49E4-3E59-BD847CABFA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1655" y="2759389"/>
            <a:ext cx="4900690" cy="1923202"/>
          </a:xfrm>
          <a:prstGeom prst="rect">
            <a:avLst/>
          </a:prstGeom>
        </p:spPr>
      </p:pic>
      <p:sp>
        <p:nvSpPr>
          <p:cNvPr id="13" name="矢印: 右カーブ 12">
            <a:extLst>
              <a:ext uri="{FF2B5EF4-FFF2-40B4-BE49-F238E27FC236}">
                <a16:creationId xmlns:a16="http://schemas.microsoft.com/office/drawing/2014/main" id="{C21B2F0D-2E54-F617-9341-B308D7A414EA}"/>
              </a:ext>
            </a:extLst>
          </p:cNvPr>
          <p:cNvSpPr/>
          <p:nvPr/>
        </p:nvSpPr>
        <p:spPr>
          <a:xfrm>
            <a:off x="1861662" y="3625997"/>
            <a:ext cx="585065" cy="2687907"/>
          </a:xfrm>
          <a:prstGeom prst="curved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93971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EFEC141-F9B4-4121-A2AA-326DBB6D33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4493" y="1471266"/>
            <a:ext cx="8210255" cy="2092749"/>
          </a:xfrm>
        </p:spPr>
        <p:txBody>
          <a:bodyPr/>
          <a:lstStyle/>
          <a:p>
            <a:r>
              <a:rPr lang="ja-JP" altLang="en-US" sz="2800" dirty="0"/>
              <a:t>グラフ描画用ライブラリの</a:t>
            </a:r>
            <a:r>
              <a:rPr lang="en-US" altLang="ja-JP" sz="2800" dirty="0" err="1"/>
              <a:t>grafica</a:t>
            </a:r>
            <a:r>
              <a:rPr lang="ja-JP" altLang="en-US" sz="2800" dirty="0"/>
              <a:t>をインストールする</a:t>
            </a:r>
            <a:endParaRPr lang="en-US" altLang="ja-JP" sz="2000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FAFF2CF-8865-4FCD-9254-4BF4408C5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FFBD21-F0E1-44D5-A018-A3C72EA1C77F}" type="slidenum">
              <a:rPr lang="en-US" altLang="ja-JP" smtClean="0"/>
              <a:pPr>
                <a:defRPr/>
              </a:pPr>
              <a:t>9</a:t>
            </a:fld>
            <a:endParaRPr lang="en-US" altLang="ja-JP"/>
          </a:p>
        </p:txBody>
      </p:sp>
      <p:sp>
        <p:nvSpPr>
          <p:cNvPr id="2" name="Rectangle 11">
            <a:extLst>
              <a:ext uri="{FF2B5EF4-FFF2-40B4-BE49-F238E27FC236}">
                <a16:creationId xmlns:a16="http://schemas.microsoft.com/office/drawing/2014/main" id="{36BCA6E4-250C-3715-94F4-6F4F5C4EA2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403225"/>
            <a:ext cx="8805862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en-US" altLang="ja-JP" kern="0" dirty="0" err="1">
                <a:solidFill>
                  <a:srgbClr val="5F5F5F"/>
                </a:solidFill>
              </a:rPr>
              <a:t>grafica</a:t>
            </a:r>
            <a:r>
              <a:rPr lang="ja-JP" altLang="en-US" kern="0" dirty="0">
                <a:solidFill>
                  <a:srgbClr val="5F5F5F"/>
                </a:solidFill>
              </a:rPr>
              <a:t>のインストール</a:t>
            </a:r>
            <a:endParaRPr lang="en-US" altLang="ja-JP" kern="0" dirty="0">
              <a:solidFill>
                <a:srgbClr val="5F5F5F"/>
              </a:solidFill>
            </a:endParaRPr>
          </a:p>
        </p:txBody>
      </p:sp>
      <p:pic>
        <p:nvPicPr>
          <p:cNvPr id="6" name="図 5" descr="グラフィカル ユーザー インターフェイス, テキスト, アプリケーション, メール&#10;&#10;自動的に生成された説明">
            <a:extLst>
              <a:ext uri="{FF2B5EF4-FFF2-40B4-BE49-F238E27FC236}">
                <a16:creationId xmlns:a16="http://schemas.microsoft.com/office/drawing/2014/main" id="{BD1119E1-2F98-6424-3D93-52F92BD8AF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2319" y="2227729"/>
            <a:ext cx="4453920" cy="4098810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8E60B96F-6A95-45D7-7DED-76B3BAB44A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991" y="2573905"/>
            <a:ext cx="4209671" cy="3249420"/>
          </a:xfrm>
          <a:prstGeom prst="rect">
            <a:avLst/>
          </a:prstGeom>
        </p:spPr>
      </p:pic>
      <p:sp>
        <p:nvSpPr>
          <p:cNvPr id="5" name="吹き出し: 角を丸めた四角形 4">
            <a:extLst>
              <a:ext uri="{FF2B5EF4-FFF2-40B4-BE49-F238E27FC236}">
                <a16:creationId xmlns:a16="http://schemas.microsoft.com/office/drawing/2014/main" id="{606D2666-922A-3167-47B5-184F374B59CB}"/>
              </a:ext>
            </a:extLst>
          </p:cNvPr>
          <p:cNvSpPr/>
          <p:nvPr/>
        </p:nvSpPr>
        <p:spPr>
          <a:xfrm>
            <a:off x="933707" y="4492805"/>
            <a:ext cx="3154677" cy="1051430"/>
          </a:xfrm>
          <a:prstGeom prst="wedgeRoundRectCallout">
            <a:avLst>
              <a:gd name="adj1" fmla="val 23346"/>
              <a:gd name="adj2" fmla="val -85322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dirty="0">
                <a:solidFill>
                  <a:schemeClr val="tx1"/>
                </a:solidFill>
              </a:rPr>
              <a:t>Processing</a:t>
            </a:r>
            <a:r>
              <a:rPr lang="ja-JP" altLang="en-US" dirty="0">
                <a:solidFill>
                  <a:schemeClr val="tx1"/>
                </a:solidFill>
              </a:rPr>
              <a:t>の開発環境で、</a:t>
            </a:r>
            <a:endParaRPr lang="en-US" altLang="ja-JP" dirty="0">
              <a:solidFill>
                <a:schemeClr val="tx1"/>
              </a:solidFill>
            </a:endParaRPr>
          </a:p>
          <a:p>
            <a:r>
              <a:rPr lang="ja-JP" altLang="en-US" dirty="0">
                <a:solidFill>
                  <a:schemeClr val="tx1"/>
                </a:solidFill>
              </a:rPr>
              <a:t>「スケッチ」→「ライブラリをインポート」→「ライブラリを追加」をクリックする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7" name="吹き出し: 角を丸めた四角形 6">
            <a:extLst>
              <a:ext uri="{FF2B5EF4-FFF2-40B4-BE49-F238E27FC236}">
                <a16:creationId xmlns:a16="http://schemas.microsoft.com/office/drawing/2014/main" id="{A9E22EA2-5211-BB87-D34C-B90F6ADEA9B8}"/>
              </a:ext>
            </a:extLst>
          </p:cNvPr>
          <p:cNvSpPr/>
          <p:nvPr/>
        </p:nvSpPr>
        <p:spPr>
          <a:xfrm>
            <a:off x="4888100" y="3751419"/>
            <a:ext cx="3154677" cy="1051430"/>
          </a:xfrm>
          <a:prstGeom prst="wedgeRoundRectCallout">
            <a:avLst>
              <a:gd name="adj1" fmla="val -32238"/>
              <a:gd name="adj2" fmla="val -86345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dirty="0">
                <a:solidFill>
                  <a:schemeClr val="tx1"/>
                </a:solidFill>
              </a:rPr>
              <a:t>Contribution Manager</a:t>
            </a:r>
            <a:r>
              <a:rPr lang="ja-JP" altLang="en-US" dirty="0">
                <a:solidFill>
                  <a:schemeClr val="tx1"/>
                </a:solidFill>
              </a:rPr>
              <a:t>で、</a:t>
            </a:r>
            <a:endParaRPr lang="en-US" altLang="ja-JP" dirty="0">
              <a:solidFill>
                <a:schemeClr val="tx1"/>
              </a:solidFill>
            </a:endParaRPr>
          </a:p>
          <a:p>
            <a:r>
              <a:rPr lang="ja-JP" altLang="en-US" dirty="0">
                <a:solidFill>
                  <a:schemeClr val="tx1"/>
                </a:solidFill>
              </a:rPr>
              <a:t>①</a:t>
            </a:r>
            <a:r>
              <a:rPr lang="en-US" altLang="ja-JP" dirty="0" err="1">
                <a:solidFill>
                  <a:schemeClr val="tx1"/>
                </a:solidFill>
              </a:rPr>
              <a:t>grafica</a:t>
            </a:r>
            <a:r>
              <a:rPr lang="ja-JP" altLang="en-US" dirty="0">
                <a:solidFill>
                  <a:schemeClr val="tx1"/>
                </a:solidFill>
              </a:rPr>
              <a:t>を検索</a:t>
            </a:r>
            <a:endParaRPr lang="en-US" altLang="ja-JP" dirty="0">
              <a:solidFill>
                <a:schemeClr val="tx1"/>
              </a:solidFill>
            </a:endParaRPr>
          </a:p>
          <a:p>
            <a:r>
              <a:rPr lang="ja-JP" altLang="en-US" dirty="0">
                <a:solidFill>
                  <a:schemeClr val="tx1"/>
                </a:solidFill>
              </a:rPr>
              <a:t>②</a:t>
            </a:r>
            <a:r>
              <a:rPr lang="en-US" altLang="ja-JP" dirty="0" err="1">
                <a:solidFill>
                  <a:schemeClr val="tx1"/>
                </a:solidFill>
              </a:rPr>
              <a:t>grafica</a:t>
            </a:r>
            <a:r>
              <a:rPr lang="ja-JP" altLang="en-US" dirty="0">
                <a:solidFill>
                  <a:schemeClr val="tx1"/>
                </a:solidFill>
              </a:rPr>
              <a:t>を選択</a:t>
            </a:r>
            <a:endParaRPr lang="en-US" altLang="ja-JP" dirty="0">
              <a:solidFill>
                <a:schemeClr val="tx1"/>
              </a:solidFill>
            </a:endParaRPr>
          </a:p>
          <a:p>
            <a:r>
              <a:rPr lang="ja-JP" altLang="en-US" dirty="0">
                <a:solidFill>
                  <a:schemeClr val="tx1"/>
                </a:solidFill>
              </a:rPr>
              <a:t>③</a:t>
            </a:r>
            <a:r>
              <a:rPr lang="en-US" altLang="ja-JP" dirty="0">
                <a:solidFill>
                  <a:schemeClr val="tx1"/>
                </a:solidFill>
              </a:rPr>
              <a:t>Install</a:t>
            </a:r>
            <a:r>
              <a:rPr lang="ja-JP" altLang="en-US" dirty="0">
                <a:solidFill>
                  <a:schemeClr val="tx1"/>
                </a:solidFill>
              </a:rPr>
              <a:t>ボタンを押す</a:t>
            </a:r>
            <a:endParaRPr lang="en-US" altLang="ja-JP" dirty="0">
              <a:solidFill>
                <a:schemeClr val="tx1"/>
              </a:solidFill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7372326C-4768-70BE-D24A-C294DE9969B9}"/>
              </a:ext>
            </a:extLst>
          </p:cNvPr>
          <p:cNvSpPr/>
          <p:nvPr/>
        </p:nvSpPr>
        <p:spPr>
          <a:xfrm>
            <a:off x="4888100" y="2663915"/>
            <a:ext cx="1349085" cy="2700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A20B7E67-87A0-2A40-8D42-65CEEE000F4D}"/>
              </a:ext>
            </a:extLst>
          </p:cNvPr>
          <p:cNvSpPr/>
          <p:nvPr/>
        </p:nvSpPr>
        <p:spPr>
          <a:xfrm>
            <a:off x="4901442" y="3003719"/>
            <a:ext cx="3570046" cy="270030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BFD4AF8B-D04A-7559-197A-2B5C5AD1DB2F}"/>
              </a:ext>
            </a:extLst>
          </p:cNvPr>
          <p:cNvSpPr/>
          <p:nvPr/>
        </p:nvSpPr>
        <p:spPr>
          <a:xfrm>
            <a:off x="7902370" y="5429679"/>
            <a:ext cx="1050606" cy="270030"/>
          </a:xfrm>
          <a:prstGeom prst="rect">
            <a:avLst/>
          </a:prstGeom>
          <a:noFill/>
          <a:ln>
            <a:solidFill>
              <a:srgbClr val="FA98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7E780C77-BEF7-8323-A139-71B6D3BD6CA0}"/>
              </a:ext>
            </a:extLst>
          </p:cNvPr>
          <p:cNvSpPr txBox="1"/>
          <p:nvPr/>
        </p:nvSpPr>
        <p:spPr>
          <a:xfrm>
            <a:off x="6163857" y="2655442"/>
            <a:ext cx="4525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ja-JP" altLang="en-US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8F513457-8C6D-E0A9-AA8E-895B8986DFA1}"/>
              </a:ext>
            </a:extLst>
          </p:cNvPr>
          <p:cNvSpPr txBox="1"/>
          <p:nvPr/>
        </p:nvSpPr>
        <p:spPr>
          <a:xfrm>
            <a:off x="8199893" y="3261105"/>
            <a:ext cx="4525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ja-JP" altLang="en-US" dirty="0">
                <a:solidFill>
                  <a:schemeClr val="accent6"/>
                </a:solidFill>
              </a:rPr>
              <a:t>②</a:t>
            </a: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DF730EBD-73A0-C70D-1447-EFB7B3BDD7A3}"/>
              </a:ext>
            </a:extLst>
          </p:cNvPr>
          <p:cNvSpPr txBox="1"/>
          <p:nvPr/>
        </p:nvSpPr>
        <p:spPr>
          <a:xfrm>
            <a:off x="7819107" y="5176777"/>
            <a:ext cx="4525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ja-JP" altLang="en-US" dirty="0">
                <a:solidFill>
                  <a:srgbClr val="FA9862"/>
                </a:solidFill>
              </a:rPr>
              <a:t>③</a:t>
            </a:r>
          </a:p>
        </p:txBody>
      </p:sp>
    </p:spTree>
    <p:extLst>
      <p:ext uri="{BB962C8B-B14F-4D97-AF65-F5344CB8AC3E}">
        <p14:creationId xmlns:p14="http://schemas.microsoft.com/office/powerpoint/2010/main" val="4193659806"/>
      </p:ext>
    </p:extLst>
  </p:cSld>
  <p:clrMapOvr>
    <a:masterClrMapping/>
  </p:clrMapOvr>
</p:sld>
</file>

<file path=ppt/theme/theme1.xml><?xml version="1.0" encoding="utf-8"?>
<a:theme xmlns:a="http://schemas.openxmlformats.org/drawingml/2006/main" name="aist-1e">
  <a:themeElements>
    <a:clrScheme name="aist-1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aist-1e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aist-1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ist-1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ist-1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ist-1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ist-1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ist-1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ist-1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ist-1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ist-1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ist-1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ist-1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ist-1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テーマ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テーマ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aist-1e</Template>
  <TotalTime>44124</TotalTime>
  <Words>1021</Words>
  <Application>Microsoft Office PowerPoint</Application>
  <PresentationFormat>画面に合わせる (4:3)</PresentationFormat>
  <Paragraphs>156</Paragraphs>
  <Slides>15</Slides>
  <Notes>2</Notes>
  <HiddenSlides>0</HiddenSlides>
  <MMClips>2</MMClips>
  <ScaleCrop>false</ScaleCrop>
  <HeadingPairs>
    <vt:vector size="8" baseType="variant">
      <vt:variant>
        <vt:lpstr>使用されているフォント</vt:lpstr>
      </vt:variant>
      <vt:variant>
        <vt:i4>2</vt:i4>
      </vt:variant>
      <vt:variant>
        <vt:lpstr>テーマ</vt:lpstr>
      </vt:variant>
      <vt:variant>
        <vt:i4>1</vt:i4>
      </vt:variant>
      <vt:variant>
        <vt:lpstr>埋め込まれた OLE サーバー</vt:lpstr>
      </vt:variant>
      <vt:variant>
        <vt:i4>1</vt:i4>
      </vt:variant>
      <vt:variant>
        <vt:lpstr>スライド タイトル</vt:lpstr>
      </vt:variant>
      <vt:variant>
        <vt:i4>15</vt:i4>
      </vt:variant>
    </vt:vector>
  </HeadingPairs>
  <TitlesOfParts>
    <vt:vector size="19" baseType="lpstr">
      <vt:lpstr>Arial</vt:lpstr>
      <vt:lpstr>Consolas</vt:lpstr>
      <vt:lpstr>aist-1e</vt:lpstr>
      <vt:lpstr>Corel DESIGNER</vt:lpstr>
      <vt:lpstr>Processing実習</vt:lpstr>
      <vt:lpstr>資料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>国立研究開発法人産業技術総合研究所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スライド 1</dc:title>
  <dc:creator>安藤慶昭</dc:creator>
  <cp:lastModifiedBy>宮本信彦</cp:lastModifiedBy>
  <cp:revision>1410</cp:revision>
  <cp:lastPrinted>2023-06-26T05:16:15Z</cp:lastPrinted>
  <dcterms:created xsi:type="dcterms:W3CDTF">2005-10-20T13:06:43Z</dcterms:created>
  <dcterms:modified xsi:type="dcterms:W3CDTF">2023-06-26T05:31:37Z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dc55989-3c9e-4466-8514-eac6f80f6373_Enabled">
    <vt:lpwstr>true</vt:lpwstr>
  </property>
  <property fmtid="{D5CDD505-2E9C-101B-9397-08002B2CF9AE}" pid="3" name="MSIP_Label_ddc55989-3c9e-4466-8514-eac6f80f6373_SetDate">
    <vt:lpwstr>2022-09-29T09:24:51Z</vt:lpwstr>
  </property>
  <property fmtid="{D5CDD505-2E9C-101B-9397-08002B2CF9AE}" pid="4" name="MSIP_Label_ddc55989-3c9e-4466-8514-eac6f80f6373_Method">
    <vt:lpwstr>Privileged</vt:lpwstr>
  </property>
  <property fmtid="{D5CDD505-2E9C-101B-9397-08002B2CF9AE}" pid="5" name="MSIP_Label_ddc55989-3c9e-4466-8514-eac6f80f6373_Name">
    <vt:lpwstr>ddc55989-3c9e-4466-8514-eac6f80f6373</vt:lpwstr>
  </property>
  <property fmtid="{D5CDD505-2E9C-101B-9397-08002B2CF9AE}" pid="6" name="MSIP_Label_ddc55989-3c9e-4466-8514-eac6f80f6373_SiteId">
    <vt:lpwstr>18a7fec8-652f-409b-8369-272d9ce80620</vt:lpwstr>
  </property>
  <property fmtid="{D5CDD505-2E9C-101B-9397-08002B2CF9AE}" pid="7" name="MSIP_Label_ddc55989-3c9e-4466-8514-eac6f80f6373_ActionId">
    <vt:lpwstr>f9002529-4af3-46f9-b6d5-f255c0eb59c8</vt:lpwstr>
  </property>
  <property fmtid="{D5CDD505-2E9C-101B-9397-08002B2CF9AE}" pid="8" name="MSIP_Label_ddc55989-3c9e-4466-8514-eac6f80f6373_ContentBits">
    <vt:lpwstr>0</vt:lpwstr>
  </property>
</Properties>
</file>